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80" r:id="rId1"/>
    <p:sldMasterId id="2147483681" r:id="rId2"/>
  </p:sldMasterIdLst>
  <p:notesMasterIdLst>
    <p:notesMasterId r:id="rId18"/>
  </p:notesMasterIdLst>
  <p:sldIdLst>
    <p:sldId id="258" r:id="rId3"/>
    <p:sldId id="306" r:id="rId4"/>
    <p:sldId id="313" r:id="rId5"/>
    <p:sldId id="307" r:id="rId6"/>
    <p:sldId id="257" r:id="rId7"/>
    <p:sldId id="321" r:id="rId8"/>
    <p:sldId id="308" r:id="rId9"/>
    <p:sldId id="309" r:id="rId10"/>
    <p:sldId id="310" r:id="rId11"/>
    <p:sldId id="311" r:id="rId12"/>
    <p:sldId id="320" r:id="rId13"/>
    <p:sldId id="319" r:id="rId14"/>
    <p:sldId id="322" r:id="rId15"/>
    <p:sldId id="323" r:id="rId16"/>
    <p:sldId id="289" r:id="rId17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AVIN KUMAR" initials="KK" lastIdx="1" clrIdx="0">
    <p:extLst>
      <p:ext uri="{19B8F6BF-5375-455C-9EA6-DF929625EA0E}">
        <p15:presenceInfo xmlns:p15="http://schemas.microsoft.com/office/powerpoint/2012/main" userId="984547d2aae1cc4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4CC4EA"/>
    <a:srgbClr val="3A8C8D"/>
    <a:srgbClr val="01A5A6"/>
    <a:srgbClr val="637BCD"/>
    <a:srgbClr val="95EF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2E16D1E-15E0-4CDB-9499-28721EA1B1DE}">
  <a:tblStyle styleId="{22E16D1E-15E0-4CDB-9499-28721EA1B1D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74" autoAdjust="0"/>
    <p:restoredTop sz="94660"/>
  </p:normalViewPr>
  <p:slideViewPr>
    <p:cSldViewPr snapToGrid="0">
      <p:cViewPr varScale="1">
        <p:scale>
          <a:sx n="141" d="100"/>
          <a:sy n="141" d="100"/>
        </p:scale>
        <p:origin x="744" y="1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commentAuthors" Target="commentAuthor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2" name="Google Shape;1272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3" name="Google Shape;1273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 dirty="0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3" name="Google Shape;1253;g1734a882cf6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4" name="Google Shape;1254;g1734a882cf6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99415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3" name="Google Shape;1253;g1734a882cf6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4" name="Google Shape;1254;g1734a882cf6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176833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3" name="Google Shape;1253;g1734a882cf6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4" name="Google Shape;1254;g1734a882cf6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22830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3" name="Google Shape;1253;g1734a882cf6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4" name="Google Shape;1254;g1734a882cf6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76173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g14ca49efd4d_0_137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2" name="Google Shape;3112;g14ca49efd4d_0_137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3" name="Google Shape;1253;g1734a882cf6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4" name="Google Shape;1254;g1734a882cf6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488427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3" name="Google Shape;1403;g1734a882cf6_0_15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4" name="Google Shape;1404;g1734a882cf6_0_15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96911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3" name="Google Shape;1253;g1734a882cf6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4" name="Google Shape;1254;g1734a882cf6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3" name="Google Shape;1253;g1734a882cf6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4" name="Google Shape;1254;g1734a882cf6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714343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3" name="Google Shape;1253;g1734a882cf6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4" name="Google Shape;1254;g1734a882cf6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39722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3" name="Google Shape;1253;g1734a882cf6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4" name="Google Shape;1254;g1734a882cf6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2720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3" name="Google Shape;1253;g1734a882cf6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4" name="Google Shape;1254;g1734a882cf6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72350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3" name="Google Shape;1253;g1734a882cf6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4" name="Google Shape;1254;g1734a882cf6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739701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3225" y="1256688"/>
            <a:ext cx="7033800" cy="219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3225" y="3521113"/>
            <a:ext cx="45288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4780389" y="2513201"/>
            <a:ext cx="5036265" cy="4113315"/>
            <a:chOff x="4780389" y="2513201"/>
            <a:chExt cx="5036265" cy="4113315"/>
          </a:xfrm>
        </p:grpSpPr>
        <p:grpSp>
          <p:nvGrpSpPr>
            <p:cNvPr id="12" name="Google Shape;12;p2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3" name="Google Shape;13;p2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4" name="Google Shape;14;p2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5" name="Google Shape;15;p2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6" name="Google Shape;16;p2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" name="Google Shape;17;p2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" name="Google Shape;18;p2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" name="Google Shape;19;p2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" name="Google Shape;20;p2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" name="Google Shape;21;p2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" name="Google Shape;22;p2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" name="Google Shape;23;p2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" name="Google Shape;24;p2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" name="Google Shape;25;p2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" name="Google Shape;26;p2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" name="Google Shape;27;p2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" name="Google Shape;28;p2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" name="Google Shape;29;p2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" name="Google Shape;30;p2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" name="Google Shape;31;p2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" name="Google Shape;32;p2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3" name="Google Shape;33;p2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" name="Google Shape;34;p2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" name="Google Shape;35;p2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" name="Google Shape;36;p2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" name="Google Shape;37;p2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" name="Google Shape;38;p2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" name="Google Shape;39;p2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" name="Google Shape;40;p2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" name="Google Shape;41;p2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2" name="Google Shape;42;p2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3" name="Google Shape;43;p2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44" name="Google Shape;44;p2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" name="Google Shape;45;p2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" name="Google Shape;46;p2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" name="Google Shape;47;p2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" name="Google Shape;48;p2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" name="Google Shape;49;p2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" name="Google Shape;50;p2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" name="Google Shape;51;p2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52" name="Google Shape;52;p2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" name="Google Shape;55;p2"/>
          <p:cNvGrpSpPr/>
          <p:nvPr/>
        </p:nvGrpSpPr>
        <p:grpSpPr>
          <a:xfrm>
            <a:off x="-3382536" y="-1517162"/>
            <a:ext cx="5036265" cy="4113315"/>
            <a:chOff x="4780389" y="2513201"/>
            <a:chExt cx="5036265" cy="4113315"/>
          </a:xfrm>
        </p:grpSpPr>
        <p:grpSp>
          <p:nvGrpSpPr>
            <p:cNvPr id="56" name="Google Shape;56;p2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57" name="Google Shape;57;p2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8" name="Google Shape;58;p2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59" name="Google Shape;59;p2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60" name="Google Shape;60;p2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1" name="Google Shape;61;p2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2" name="Google Shape;62;p2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3" name="Google Shape;63;p2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" name="Google Shape;64;p2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5" name="Google Shape;65;p2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" name="Google Shape;66;p2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" name="Google Shape;67;p2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8" name="Google Shape;68;p2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9" name="Google Shape;69;p2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" name="Google Shape;70;p2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" name="Google Shape;71;p2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2" name="Google Shape;72;p2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3" name="Google Shape;73;p2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4" name="Google Shape;74;p2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5" name="Google Shape;75;p2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6" name="Google Shape;76;p2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7" name="Google Shape;77;p2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8" name="Google Shape;78;p2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9" name="Google Shape;79;p2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" name="Google Shape;80;p2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" name="Google Shape;81;p2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2" name="Google Shape;82;p2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3" name="Google Shape;83;p2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4" name="Google Shape;84;p2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5" name="Google Shape;85;p2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6" name="Google Shape;86;p2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7" name="Google Shape;87;p2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88" name="Google Shape;88;p2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" name="Google Shape;89;p2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" name="Google Shape;90;p2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" name="Google Shape;91;p2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" name="Google Shape;92;p2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" name="Google Shape;93;p2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" name="Google Shape;94;p2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" name="Google Shape;95;p2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96" name="Google Shape;96;p2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6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grpSp>
        <p:nvGrpSpPr>
          <p:cNvPr id="233" name="Google Shape;233;p6"/>
          <p:cNvGrpSpPr/>
          <p:nvPr/>
        </p:nvGrpSpPr>
        <p:grpSpPr>
          <a:xfrm>
            <a:off x="8353997" y="-383894"/>
            <a:ext cx="1346103" cy="1863890"/>
            <a:chOff x="8353997" y="-383894"/>
            <a:chExt cx="1346103" cy="1863890"/>
          </a:xfrm>
        </p:grpSpPr>
        <p:sp>
          <p:nvSpPr>
            <p:cNvPr id="234" name="Google Shape;234;p6"/>
            <p:cNvSpPr/>
            <p:nvPr/>
          </p:nvSpPr>
          <p:spPr>
            <a:xfrm rot="10515604" flipH="1">
              <a:off x="8395233" y="733291"/>
              <a:ext cx="650155" cy="721075"/>
            </a:xfrm>
            <a:custGeom>
              <a:avLst/>
              <a:gdLst/>
              <a:ahLst/>
              <a:cxnLst/>
              <a:rect l="l" t="t" r="r" b="b"/>
              <a:pathLst>
                <a:path w="26008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6"/>
            <p:cNvSpPr/>
            <p:nvPr/>
          </p:nvSpPr>
          <p:spPr>
            <a:xfrm rot="10515604" flipH="1">
              <a:off x="9021238" y="726016"/>
              <a:ext cx="650180" cy="721100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9" y="20743"/>
                  </a:moveTo>
                  <a:lnTo>
                    <a:pt x="24981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6"/>
            <p:cNvSpPr/>
            <p:nvPr/>
          </p:nvSpPr>
          <p:spPr>
            <a:xfrm rot="10515604" flipH="1">
              <a:off x="8701958" y="187502"/>
              <a:ext cx="650180" cy="721075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0" y="8102"/>
                  </a:lnTo>
                  <a:lnTo>
                    <a:pt x="1028" y="22525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6"/>
            <p:cNvSpPr/>
            <p:nvPr/>
          </p:nvSpPr>
          <p:spPr>
            <a:xfrm rot="10515604" flipH="1">
              <a:off x="8382677" y="-351036"/>
              <a:ext cx="650155" cy="721075"/>
            </a:xfrm>
            <a:custGeom>
              <a:avLst/>
              <a:gdLst/>
              <a:ahLst/>
              <a:cxnLst/>
              <a:rect l="l" t="t" r="r" b="b"/>
              <a:pathLst>
                <a:path w="26008" h="28845" fill="none" extrusionOk="0">
                  <a:moveTo>
                    <a:pt x="26008" y="20743"/>
                  </a:moveTo>
                  <a:lnTo>
                    <a:pt x="24980" y="6320"/>
                  </a:lnTo>
                  <a:lnTo>
                    <a:pt x="11975" y="1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2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6"/>
            <p:cNvSpPr/>
            <p:nvPr/>
          </p:nvSpPr>
          <p:spPr>
            <a:xfrm rot="10515604" flipH="1">
              <a:off x="9008685" y="-358263"/>
              <a:ext cx="650205" cy="721050"/>
            </a:xfrm>
            <a:custGeom>
              <a:avLst/>
              <a:gdLst/>
              <a:ahLst/>
              <a:cxnLst/>
              <a:rect l="l" t="t" r="r" b="b"/>
              <a:pathLst>
                <a:path w="26010" h="28844" fill="none" extrusionOk="0">
                  <a:moveTo>
                    <a:pt x="26009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6"/>
            <p:cNvSpPr/>
            <p:nvPr/>
          </p:nvSpPr>
          <p:spPr>
            <a:xfrm rot="10515604" flipH="1">
              <a:off x="8988035" y="-202012"/>
              <a:ext cx="57071" cy="57046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6"/>
            <p:cNvSpPr/>
            <p:nvPr/>
          </p:nvSpPr>
          <p:spPr>
            <a:xfrm rot="10515604" flipH="1">
              <a:off x="9613745" y="157612"/>
              <a:ext cx="57046" cy="57071"/>
            </a:xfrm>
            <a:custGeom>
              <a:avLst/>
              <a:gdLst/>
              <a:ahLst/>
              <a:cxnLst/>
              <a:rect l="l" t="t" r="r" b="b"/>
              <a:pathLst>
                <a:path w="2282" h="2283" extrusionOk="0">
                  <a:moveTo>
                    <a:pt x="1142" y="0"/>
                  </a:moveTo>
                  <a:cubicBezTo>
                    <a:pt x="512" y="0"/>
                    <a:pt x="1" y="511"/>
                    <a:pt x="1" y="1141"/>
                  </a:cubicBezTo>
                  <a:cubicBezTo>
                    <a:pt x="1" y="1771"/>
                    <a:pt x="512" y="2282"/>
                    <a:pt x="1142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6"/>
            <p:cNvSpPr/>
            <p:nvPr/>
          </p:nvSpPr>
          <p:spPr>
            <a:xfrm rot="10515604" flipH="1">
              <a:off x="9310934" y="707795"/>
              <a:ext cx="57021" cy="57071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2" name="Google Shape;242;p6"/>
          <p:cNvSpPr/>
          <p:nvPr/>
        </p:nvSpPr>
        <p:spPr>
          <a:xfrm rot="10515604" flipH="1">
            <a:off x="8362734" y="-200629"/>
            <a:ext cx="57046" cy="57046"/>
          </a:xfrm>
          <a:custGeom>
            <a:avLst/>
            <a:gdLst/>
            <a:ahLst/>
            <a:cxnLst/>
            <a:rect l="l" t="t" r="r" b="b"/>
            <a:pathLst>
              <a:path w="2282" h="2282" extrusionOk="0">
                <a:moveTo>
                  <a:pt x="1141" y="0"/>
                </a:moveTo>
                <a:cubicBezTo>
                  <a:pt x="511" y="0"/>
                  <a:pt x="0" y="511"/>
                  <a:pt x="0" y="1141"/>
                </a:cubicBezTo>
                <a:cubicBezTo>
                  <a:pt x="0" y="1770"/>
                  <a:pt x="511" y="2281"/>
                  <a:pt x="1141" y="2281"/>
                </a:cubicBezTo>
                <a:cubicBezTo>
                  <a:pt x="1772" y="2281"/>
                  <a:pt x="2281" y="1770"/>
                  <a:pt x="2281" y="1141"/>
                </a:cubicBezTo>
                <a:cubicBezTo>
                  <a:pt x="2281" y="511"/>
                  <a:pt x="1772" y="0"/>
                  <a:pt x="114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8"/>
          <p:cNvSpPr txBox="1">
            <a:spLocks noGrp="1"/>
          </p:cNvSpPr>
          <p:nvPr>
            <p:ph type="title"/>
          </p:nvPr>
        </p:nvSpPr>
        <p:spPr>
          <a:xfrm>
            <a:off x="943050" y="1307100"/>
            <a:ext cx="72579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86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336" name="Google Shape;336;p8"/>
          <p:cNvGrpSpPr/>
          <p:nvPr/>
        </p:nvGrpSpPr>
        <p:grpSpPr>
          <a:xfrm>
            <a:off x="5478864" y="2056701"/>
            <a:ext cx="5036265" cy="4113315"/>
            <a:chOff x="4780389" y="2513201"/>
            <a:chExt cx="5036265" cy="4113315"/>
          </a:xfrm>
        </p:grpSpPr>
        <p:grpSp>
          <p:nvGrpSpPr>
            <p:cNvPr id="337" name="Google Shape;337;p8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338" name="Google Shape;338;p8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39" name="Google Shape;339;p8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340" name="Google Shape;340;p8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341" name="Google Shape;341;p8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2" name="Google Shape;342;p8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3" name="Google Shape;343;p8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4" name="Google Shape;344;p8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5" name="Google Shape;345;p8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6" name="Google Shape;346;p8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7" name="Google Shape;347;p8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8" name="Google Shape;348;p8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9" name="Google Shape;349;p8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0" name="Google Shape;350;p8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1" name="Google Shape;351;p8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2" name="Google Shape;352;p8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3" name="Google Shape;353;p8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4" name="Google Shape;354;p8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5" name="Google Shape;355;p8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6" name="Google Shape;356;p8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7" name="Google Shape;357;p8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8" name="Google Shape;358;p8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9" name="Google Shape;359;p8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0" name="Google Shape;360;p8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1" name="Google Shape;361;p8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2" name="Google Shape;362;p8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3" name="Google Shape;363;p8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4" name="Google Shape;364;p8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5" name="Google Shape;365;p8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6" name="Google Shape;366;p8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7" name="Google Shape;367;p8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8" name="Google Shape;368;p8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369" name="Google Shape;369;p8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0" name="Google Shape;370;p8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1" name="Google Shape;371;p8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2" name="Google Shape;372;p8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3" name="Google Shape;373;p8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4" name="Google Shape;374;p8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5" name="Google Shape;375;p8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6" name="Google Shape;376;p8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377" name="Google Shape;377;p8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8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8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0" name="Google Shape;380;p8"/>
          <p:cNvGrpSpPr/>
          <p:nvPr/>
        </p:nvGrpSpPr>
        <p:grpSpPr>
          <a:xfrm>
            <a:off x="-128336" y="-2516262"/>
            <a:ext cx="5036265" cy="4113315"/>
            <a:chOff x="4780389" y="2513201"/>
            <a:chExt cx="5036265" cy="4113315"/>
          </a:xfrm>
        </p:grpSpPr>
        <p:grpSp>
          <p:nvGrpSpPr>
            <p:cNvPr id="381" name="Google Shape;381;p8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382" name="Google Shape;382;p8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83" name="Google Shape;383;p8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384" name="Google Shape;384;p8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385" name="Google Shape;385;p8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6" name="Google Shape;386;p8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7" name="Google Shape;387;p8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8" name="Google Shape;388;p8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9" name="Google Shape;389;p8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0" name="Google Shape;390;p8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1" name="Google Shape;391;p8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2" name="Google Shape;392;p8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3" name="Google Shape;393;p8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4" name="Google Shape;394;p8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5" name="Google Shape;395;p8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6" name="Google Shape;396;p8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7" name="Google Shape;397;p8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8" name="Google Shape;398;p8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9" name="Google Shape;399;p8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0" name="Google Shape;400;p8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1" name="Google Shape;401;p8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2" name="Google Shape;402;p8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3" name="Google Shape;403;p8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4" name="Google Shape;404;p8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5" name="Google Shape;405;p8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6" name="Google Shape;406;p8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7" name="Google Shape;407;p8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8" name="Google Shape;408;p8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9" name="Google Shape;409;p8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0" name="Google Shape;410;p8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1" name="Google Shape;411;p8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2" name="Google Shape;412;p8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413" name="Google Shape;413;p8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4" name="Google Shape;414;p8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5" name="Google Shape;415;p8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6" name="Google Shape;416;p8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7" name="Google Shape;417;p8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8" name="Google Shape;418;p8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9" name="Google Shape;419;p8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0" name="Google Shape;420;p8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421" name="Google Shape;421;p8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8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8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9"/>
          <p:cNvSpPr txBox="1">
            <a:spLocks noGrp="1"/>
          </p:cNvSpPr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1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426" name="Google Shape;426;p9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13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537" name="Google Shape;537;p13"/>
          <p:cNvSpPr txBox="1">
            <a:spLocks noGrp="1"/>
          </p:cNvSpPr>
          <p:nvPr>
            <p:ph type="subTitle" idx="1"/>
          </p:nvPr>
        </p:nvSpPr>
        <p:spPr>
          <a:xfrm>
            <a:off x="5784713" y="1520950"/>
            <a:ext cx="24687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8" name="Google Shape;538;p13"/>
          <p:cNvSpPr txBox="1">
            <a:spLocks noGrp="1"/>
          </p:cNvSpPr>
          <p:nvPr>
            <p:ph type="title" idx="2" hasCustomPrompt="1"/>
          </p:nvPr>
        </p:nvSpPr>
        <p:spPr>
          <a:xfrm>
            <a:off x="890575" y="1520950"/>
            <a:ext cx="976800" cy="48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39" name="Google Shape;539;p13"/>
          <p:cNvSpPr txBox="1">
            <a:spLocks noGrp="1"/>
          </p:cNvSpPr>
          <p:nvPr>
            <p:ph type="subTitle" idx="3"/>
          </p:nvPr>
        </p:nvSpPr>
        <p:spPr>
          <a:xfrm>
            <a:off x="1954644" y="1520950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40" name="Google Shape;540;p13"/>
          <p:cNvSpPr txBox="1">
            <a:spLocks noGrp="1"/>
          </p:cNvSpPr>
          <p:nvPr>
            <p:ph type="subTitle" idx="4"/>
          </p:nvPr>
        </p:nvSpPr>
        <p:spPr>
          <a:xfrm>
            <a:off x="5784713" y="2154035"/>
            <a:ext cx="24687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1" name="Google Shape;541;p13"/>
          <p:cNvSpPr txBox="1">
            <a:spLocks noGrp="1"/>
          </p:cNvSpPr>
          <p:nvPr>
            <p:ph type="title" idx="5" hasCustomPrompt="1"/>
          </p:nvPr>
        </p:nvSpPr>
        <p:spPr>
          <a:xfrm>
            <a:off x="890575" y="2154035"/>
            <a:ext cx="976800" cy="48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42" name="Google Shape;542;p13"/>
          <p:cNvSpPr txBox="1">
            <a:spLocks noGrp="1"/>
          </p:cNvSpPr>
          <p:nvPr>
            <p:ph type="subTitle" idx="6"/>
          </p:nvPr>
        </p:nvSpPr>
        <p:spPr>
          <a:xfrm>
            <a:off x="1954644" y="2154035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43" name="Google Shape;543;p13"/>
          <p:cNvSpPr txBox="1">
            <a:spLocks noGrp="1"/>
          </p:cNvSpPr>
          <p:nvPr>
            <p:ph type="subTitle" idx="7"/>
          </p:nvPr>
        </p:nvSpPr>
        <p:spPr>
          <a:xfrm>
            <a:off x="5784713" y="2787120"/>
            <a:ext cx="24687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4" name="Google Shape;544;p13"/>
          <p:cNvSpPr txBox="1">
            <a:spLocks noGrp="1"/>
          </p:cNvSpPr>
          <p:nvPr>
            <p:ph type="title" idx="8" hasCustomPrompt="1"/>
          </p:nvPr>
        </p:nvSpPr>
        <p:spPr>
          <a:xfrm>
            <a:off x="890575" y="2787120"/>
            <a:ext cx="976800" cy="48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45" name="Google Shape;545;p13"/>
          <p:cNvSpPr txBox="1">
            <a:spLocks noGrp="1"/>
          </p:cNvSpPr>
          <p:nvPr>
            <p:ph type="subTitle" idx="9"/>
          </p:nvPr>
        </p:nvSpPr>
        <p:spPr>
          <a:xfrm>
            <a:off x="1954644" y="2787120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46" name="Google Shape;546;p13"/>
          <p:cNvSpPr txBox="1">
            <a:spLocks noGrp="1"/>
          </p:cNvSpPr>
          <p:nvPr>
            <p:ph type="subTitle" idx="13"/>
          </p:nvPr>
        </p:nvSpPr>
        <p:spPr>
          <a:xfrm>
            <a:off x="5784713" y="3420205"/>
            <a:ext cx="24687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7" name="Google Shape;547;p13"/>
          <p:cNvSpPr txBox="1">
            <a:spLocks noGrp="1"/>
          </p:cNvSpPr>
          <p:nvPr>
            <p:ph type="title" idx="14" hasCustomPrompt="1"/>
          </p:nvPr>
        </p:nvSpPr>
        <p:spPr>
          <a:xfrm>
            <a:off x="890575" y="3420205"/>
            <a:ext cx="976800" cy="48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48" name="Google Shape;548;p13"/>
          <p:cNvSpPr txBox="1">
            <a:spLocks noGrp="1"/>
          </p:cNvSpPr>
          <p:nvPr>
            <p:ph type="subTitle" idx="15"/>
          </p:nvPr>
        </p:nvSpPr>
        <p:spPr>
          <a:xfrm>
            <a:off x="1954644" y="3420205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49" name="Google Shape;549;p13"/>
          <p:cNvSpPr txBox="1">
            <a:spLocks noGrp="1"/>
          </p:cNvSpPr>
          <p:nvPr>
            <p:ph type="subTitle" idx="16"/>
          </p:nvPr>
        </p:nvSpPr>
        <p:spPr>
          <a:xfrm>
            <a:off x="5784713" y="4053290"/>
            <a:ext cx="24687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0" name="Google Shape;550;p13"/>
          <p:cNvSpPr txBox="1">
            <a:spLocks noGrp="1"/>
          </p:cNvSpPr>
          <p:nvPr>
            <p:ph type="title" idx="17" hasCustomPrompt="1"/>
          </p:nvPr>
        </p:nvSpPr>
        <p:spPr>
          <a:xfrm>
            <a:off x="890575" y="4053290"/>
            <a:ext cx="976800" cy="48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51" name="Google Shape;551;p13"/>
          <p:cNvSpPr txBox="1">
            <a:spLocks noGrp="1"/>
          </p:cNvSpPr>
          <p:nvPr>
            <p:ph type="subTitle" idx="18"/>
          </p:nvPr>
        </p:nvSpPr>
        <p:spPr>
          <a:xfrm>
            <a:off x="1954644" y="4053290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552" name="Google Shape;552;p13"/>
          <p:cNvGrpSpPr/>
          <p:nvPr/>
        </p:nvGrpSpPr>
        <p:grpSpPr>
          <a:xfrm>
            <a:off x="-3773061" y="-978862"/>
            <a:ext cx="5036265" cy="4113315"/>
            <a:chOff x="4780389" y="2513201"/>
            <a:chExt cx="5036265" cy="4113315"/>
          </a:xfrm>
        </p:grpSpPr>
        <p:grpSp>
          <p:nvGrpSpPr>
            <p:cNvPr id="553" name="Google Shape;553;p13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554" name="Google Shape;554;p13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55" name="Google Shape;555;p13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556" name="Google Shape;556;p13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557" name="Google Shape;557;p13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8" name="Google Shape;558;p13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9" name="Google Shape;559;p13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0" name="Google Shape;560;p13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1" name="Google Shape;561;p13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2" name="Google Shape;562;p13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3" name="Google Shape;563;p13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4" name="Google Shape;564;p13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5" name="Google Shape;565;p13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6" name="Google Shape;566;p13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7" name="Google Shape;567;p13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8" name="Google Shape;568;p13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9" name="Google Shape;569;p13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0" name="Google Shape;570;p13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1" name="Google Shape;571;p13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2" name="Google Shape;572;p13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3" name="Google Shape;573;p13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4" name="Google Shape;574;p13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5" name="Google Shape;575;p13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6" name="Google Shape;576;p13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7" name="Google Shape;577;p13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8" name="Google Shape;578;p13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9" name="Google Shape;579;p13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0" name="Google Shape;580;p13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1" name="Google Shape;581;p13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2" name="Google Shape;582;p13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3" name="Google Shape;583;p13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4" name="Google Shape;584;p13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585" name="Google Shape;585;p13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6" name="Google Shape;586;p13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7" name="Google Shape;587;p13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8" name="Google Shape;588;p13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9" name="Google Shape;589;p13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0" name="Google Shape;590;p13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1" name="Google Shape;591;p13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2" name="Google Shape;592;p13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593" name="Google Shape;593;p13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13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13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2" name="Google Shape;1092;p30"/>
          <p:cNvPicPr preferRelativeResize="0"/>
          <p:nvPr/>
        </p:nvPicPr>
        <p:blipFill rotWithShape="1">
          <a:blip r:embed="rId2">
            <a:alphaModFix/>
          </a:blip>
          <a:srcRect l="24331" t="5721" r="23342" b="4591"/>
          <a:stretch/>
        </p:blipFill>
        <p:spPr>
          <a:xfrm rot="2268302">
            <a:off x="7595262" y="-436051"/>
            <a:ext cx="1857374" cy="17906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93" name="Google Shape;1093;p30"/>
          <p:cNvGrpSpPr/>
          <p:nvPr/>
        </p:nvGrpSpPr>
        <p:grpSpPr>
          <a:xfrm flipH="1">
            <a:off x="-884258" y="-507956"/>
            <a:ext cx="2532725" cy="1881750"/>
            <a:chOff x="7221517" y="-507956"/>
            <a:chExt cx="2532725" cy="1881750"/>
          </a:xfrm>
        </p:grpSpPr>
        <p:sp>
          <p:nvSpPr>
            <p:cNvPr id="1094" name="Google Shape;1094;p30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30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30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30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30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30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30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30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30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30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4" name="Google Shape;1104;p30"/>
          <p:cNvGrpSpPr/>
          <p:nvPr/>
        </p:nvGrpSpPr>
        <p:grpSpPr>
          <a:xfrm flipH="1">
            <a:off x="7421542" y="4092619"/>
            <a:ext cx="2532725" cy="1881750"/>
            <a:chOff x="7221517" y="-507956"/>
            <a:chExt cx="2532725" cy="1881750"/>
          </a:xfrm>
        </p:grpSpPr>
        <p:sp>
          <p:nvSpPr>
            <p:cNvPr id="1105" name="Google Shape;1105;p30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30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30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30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30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30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30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30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30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30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5" name="Google Shape;1115;p30"/>
          <p:cNvGrpSpPr/>
          <p:nvPr/>
        </p:nvGrpSpPr>
        <p:grpSpPr>
          <a:xfrm>
            <a:off x="1531525" y="4798375"/>
            <a:ext cx="76825" cy="76800"/>
            <a:chOff x="3104875" y="1099400"/>
            <a:chExt cx="76825" cy="76800"/>
          </a:xfrm>
        </p:grpSpPr>
        <p:sp>
          <p:nvSpPr>
            <p:cNvPr id="1116" name="Google Shape;1116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8" name="Google Shape;1118;p30"/>
          <p:cNvGrpSpPr/>
          <p:nvPr/>
        </p:nvGrpSpPr>
        <p:grpSpPr>
          <a:xfrm>
            <a:off x="8745875" y="2533350"/>
            <a:ext cx="76825" cy="76800"/>
            <a:chOff x="3104875" y="1099400"/>
            <a:chExt cx="76825" cy="76800"/>
          </a:xfrm>
        </p:grpSpPr>
        <p:sp>
          <p:nvSpPr>
            <p:cNvPr id="1119" name="Google Shape;1119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1" name="Google Shape;1121;p30"/>
          <p:cNvGrpSpPr/>
          <p:nvPr/>
        </p:nvGrpSpPr>
        <p:grpSpPr>
          <a:xfrm>
            <a:off x="3576600" y="215950"/>
            <a:ext cx="76825" cy="76800"/>
            <a:chOff x="3104875" y="1099400"/>
            <a:chExt cx="76825" cy="76800"/>
          </a:xfrm>
        </p:grpSpPr>
        <p:sp>
          <p:nvSpPr>
            <p:cNvPr id="1122" name="Google Shape;1122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124" name="Google Shape;1124;p30"/>
          <p:cNvPicPr preferRelativeResize="0"/>
          <p:nvPr/>
        </p:nvPicPr>
        <p:blipFill rotWithShape="1">
          <a:blip r:embed="rId3">
            <a:alphaModFix/>
          </a:blip>
          <a:srcRect l="15236" r="10474"/>
          <a:stretch/>
        </p:blipFill>
        <p:spPr>
          <a:xfrm>
            <a:off x="7421549" y="539509"/>
            <a:ext cx="1552574" cy="1390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6" name="Google Shape;1126;p31"/>
          <p:cNvGrpSpPr/>
          <p:nvPr/>
        </p:nvGrpSpPr>
        <p:grpSpPr>
          <a:xfrm>
            <a:off x="4780389" y="2513201"/>
            <a:ext cx="5036265" cy="4113315"/>
            <a:chOff x="4780389" y="2513201"/>
            <a:chExt cx="5036265" cy="4113315"/>
          </a:xfrm>
        </p:grpSpPr>
        <p:grpSp>
          <p:nvGrpSpPr>
            <p:cNvPr id="1127" name="Google Shape;1127;p31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128" name="Google Shape;1128;p31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29" name="Google Shape;1129;p31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130" name="Google Shape;1130;p31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131" name="Google Shape;1131;p31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2" name="Google Shape;1132;p31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3" name="Google Shape;1133;p31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4" name="Google Shape;1134;p31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5" name="Google Shape;1135;p31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6" name="Google Shape;1136;p31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7" name="Google Shape;1137;p31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8" name="Google Shape;1138;p31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9" name="Google Shape;1139;p31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0" name="Google Shape;1140;p31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1" name="Google Shape;1141;p31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2" name="Google Shape;1142;p31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3" name="Google Shape;1143;p31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4" name="Google Shape;1144;p31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5" name="Google Shape;1145;p31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6" name="Google Shape;1146;p31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7" name="Google Shape;1147;p31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8" name="Google Shape;1148;p31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9" name="Google Shape;1149;p31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0" name="Google Shape;1150;p31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1" name="Google Shape;1151;p31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2" name="Google Shape;1152;p31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3" name="Google Shape;1153;p31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4" name="Google Shape;1154;p31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5" name="Google Shape;1155;p31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6" name="Google Shape;1156;p31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7" name="Google Shape;1157;p31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8" name="Google Shape;1158;p31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159" name="Google Shape;1159;p31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0" name="Google Shape;1160;p31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1" name="Google Shape;1161;p31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2" name="Google Shape;1162;p31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3" name="Google Shape;1163;p31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4" name="Google Shape;1164;p31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5" name="Google Shape;1165;p31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6" name="Google Shape;1166;p31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167" name="Google Shape;1167;p31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31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31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0" name="Google Shape;1170;p31"/>
          <p:cNvGrpSpPr/>
          <p:nvPr/>
        </p:nvGrpSpPr>
        <p:grpSpPr>
          <a:xfrm>
            <a:off x="-3382536" y="-1517162"/>
            <a:ext cx="5036265" cy="4113315"/>
            <a:chOff x="4780389" y="2513201"/>
            <a:chExt cx="5036265" cy="4113315"/>
          </a:xfrm>
        </p:grpSpPr>
        <p:grpSp>
          <p:nvGrpSpPr>
            <p:cNvPr id="1171" name="Google Shape;1171;p31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172" name="Google Shape;1172;p31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73" name="Google Shape;1173;p31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174" name="Google Shape;1174;p31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175" name="Google Shape;1175;p31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6" name="Google Shape;1176;p31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7" name="Google Shape;1177;p31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8" name="Google Shape;1178;p31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9" name="Google Shape;1179;p31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0" name="Google Shape;1180;p31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1" name="Google Shape;1181;p31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2" name="Google Shape;1182;p31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3" name="Google Shape;1183;p31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4" name="Google Shape;1184;p31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5" name="Google Shape;1185;p31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6" name="Google Shape;1186;p31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7" name="Google Shape;1187;p31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8" name="Google Shape;1188;p31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9" name="Google Shape;1189;p31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0" name="Google Shape;1190;p31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1" name="Google Shape;1191;p31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2" name="Google Shape;1192;p31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3" name="Google Shape;1193;p31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4" name="Google Shape;1194;p31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5" name="Google Shape;1195;p31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6" name="Google Shape;1196;p31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7" name="Google Shape;1197;p31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8" name="Google Shape;1198;p31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9" name="Google Shape;1199;p31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0" name="Google Shape;1200;p31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1" name="Google Shape;1201;p31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2" name="Google Shape;1202;p31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203" name="Google Shape;1203;p31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4" name="Google Shape;1204;p31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5" name="Google Shape;1205;p31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6" name="Google Shape;1206;p31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7" name="Google Shape;1207;p31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8" name="Google Shape;1208;p31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9" name="Google Shape;1209;p31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0" name="Google Shape;1210;p31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211" name="Google Shape;1211;p31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31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31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4" name="Google Shape;1214;p31"/>
          <p:cNvGrpSpPr/>
          <p:nvPr/>
        </p:nvGrpSpPr>
        <p:grpSpPr>
          <a:xfrm>
            <a:off x="274225" y="2188525"/>
            <a:ext cx="76825" cy="76800"/>
            <a:chOff x="3104875" y="1099400"/>
            <a:chExt cx="76825" cy="76800"/>
          </a:xfrm>
        </p:grpSpPr>
        <p:sp>
          <p:nvSpPr>
            <p:cNvPr id="1215" name="Google Shape;1215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7" name="Google Shape;1217;p31"/>
          <p:cNvGrpSpPr/>
          <p:nvPr/>
        </p:nvGrpSpPr>
        <p:grpSpPr>
          <a:xfrm>
            <a:off x="3783350" y="4781250"/>
            <a:ext cx="76825" cy="76800"/>
            <a:chOff x="3104875" y="1099400"/>
            <a:chExt cx="76825" cy="76800"/>
          </a:xfrm>
        </p:grpSpPr>
        <p:sp>
          <p:nvSpPr>
            <p:cNvPr id="1218" name="Google Shape;1218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0" name="Google Shape;1220;p31"/>
          <p:cNvGrpSpPr/>
          <p:nvPr/>
        </p:nvGrpSpPr>
        <p:grpSpPr>
          <a:xfrm>
            <a:off x="7034175" y="263575"/>
            <a:ext cx="76825" cy="76800"/>
            <a:chOff x="3104875" y="1099400"/>
            <a:chExt cx="76825" cy="76800"/>
          </a:xfrm>
        </p:grpSpPr>
        <p:sp>
          <p:nvSpPr>
            <p:cNvPr id="1221" name="Google Shape;1221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23" name="Google Shape;1223;p31"/>
          <p:cNvPicPr preferRelativeResize="0"/>
          <p:nvPr/>
        </p:nvPicPr>
        <p:blipFill rotWithShape="1">
          <a:blip r:embed="rId2">
            <a:alphaModFix/>
          </a:blip>
          <a:srcRect l="24331" t="5721" r="23342" b="4591"/>
          <a:stretch/>
        </p:blipFill>
        <p:spPr>
          <a:xfrm rot="2268302">
            <a:off x="204037" y="2189887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4" name="Google Shape;1224;p31"/>
          <p:cNvPicPr preferRelativeResize="0"/>
          <p:nvPr/>
        </p:nvPicPr>
        <p:blipFill rotWithShape="1">
          <a:blip r:embed="rId3">
            <a:alphaModFix/>
          </a:blip>
          <a:srcRect l="18647" t="7960" r="8852" b="8336"/>
          <a:stretch/>
        </p:blipFill>
        <p:spPr>
          <a:xfrm rot="-1406513">
            <a:off x="899285" y="427425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5" name="Google Shape;1225;p31"/>
          <p:cNvPicPr preferRelativeResize="0"/>
          <p:nvPr/>
        </p:nvPicPr>
        <p:blipFill rotWithShape="1">
          <a:blip r:embed="rId4">
            <a:alphaModFix/>
          </a:blip>
          <a:srcRect l="25537" t="7152" r="23467" b="5838"/>
          <a:stretch/>
        </p:blipFill>
        <p:spPr>
          <a:xfrm>
            <a:off x="6925599" y="75522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6" name="Google Shape;1226;p31"/>
          <p:cNvPicPr preferRelativeResize="0"/>
          <p:nvPr/>
        </p:nvPicPr>
        <p:blipFill rotWithShape="1">
          <a:blip r:embed="rId5">
            <a:alphaModFix/>
          </a:blip>
          <a:srcRect l="15236" r="10474"/>
          <a:stretch/>
        </p:blipFill>
        <p:spPr>
          <a:xfrm rot="1220421">
            <a:off x="6684874" y="2035009"/>
            <a:ext cx="1552575" cy="1390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7" name="Google Shape;1227;p31"/>
          <p:cNvPicPr preferRelativeResize="0"/>
          <p:nvPr/>
        </p:nvPicPr>
        <p:blipFill rotWithShape="1">
          <a:blip r:embed="rId6">
            <a:alphaModFix/>
          </a:blip>
          <a:srcRect l="22009" r="18455"/>
          <a:stretch/>
        </p:blipFill>
        <p:spPr>
          <a:xfrm rot="-1592621">
            <a:off x="1473480" y="2658333"/>
            <a:ext cx="903663" cy="8538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CUSTOM">
    <p:spTree>
      <p:nvGrpSpPr>
        <p:cNvPr id="1" name="Shape 1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3" name="Google Shape;1233;p34"/>
          <p:cNvSpPr txBox="1">
            <a:spLocks noGrp="1"/>
          </p:cNvSpPr>
          <p:nvPr>
            <p:ph type="title"/>
          </p:nvPr>
        </p:nvSpPr>
        <p:spPr>
          <a:xfrm>
            <a:off x="716775" y="510900"/>
            <a:ext cx="77106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 Black"/>
              <a:buNone/>
              <a:defRPr sz="32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◆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4" r:id="rId3"/>
    <p:sldLayoutId id="2147483655" r:id="rId4"/>
    <p:sldLayoutId id="2147483658" r:id="rId5"/>
    <p:sldLayoutId id="2147483659" r:id="rId6"/>
    <p:sldLayoutId id="2147483676" r:id="rId7"/>
    <p:sldLayoutId id="2147483677" r:id="rId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1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" name="Google Shape;1229;p32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230" name="Google Shape;1230;p32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9" r:id="rId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250;p35"/>
          <p:cNvSpPr txBox="1">
            <a:spLocks/>
          </p:cNvSpPr>
          <p:nvPr/>
        </p:nvSpPr>
        <p:spPr>
          <a:xfrm>
            <a:off x="394437" y="251319"/>
            <a:ext cx="8069320" cy="14023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 Black"/>
              <a:buNone/>
              <a:defRPr sz="32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GB" b="1" dirty="0">
                <a:solidFill>
                  <a:schemeClr val="accent4"/>
                </a:solidFill>
              </a:rPr>
              <a:t>EXCEL ENGINEERING COLLEGE</a:t>
            </a:r>
          </a:p>
          <a:p>
            <a:r>
              <a:rPr lang="en-GB" b="1" dirty="0">
                <a:solidFill>
                  <a:schemeClr val="accent4"/>
                </a:solidFill>
              </a:rPr>
              <a:t>(Autonomous)</a:t>
            </a:r>
            <a:endParaRPr lang="en-GB" dirty="0">
              <a:solidFill>
                <a:schemeClr val="accent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332687" y="1350281"/>
            <a:ext cx="619281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900" b="1" spc="300" dirty="0">
                <a:solidFill>
                  <a:schemeClr val="tx1">
                    <a:lumMod val="75000"/>
                  </a:schemeClr>
                </a:solidFill>
                <a:latin typeface="Montserrat Black"/>
              </a:rPr>
              <a:t>NH-544 , </a:t>
            </a:r>
            <a:r>
              <a:rPr lang="en-GB" sz="900" b="1" spc="300" dirty="0" err="1">
                <a:solidFill>
                  <a:schemeClr val="tx1">
                    <a:lumMod val="75000"/>
                  </a:schemeClr>
                </a:solidFill>
                <a:latin typeface="Montserrat Black"/>
              </a:rPr>
              <a:t>Komarapalayam</a:t>
            </a:r>
            <a:r>
              <a:rPr lang="en-GB" sz="900" b="1" spc="300" dirty="0">
                <a:solidFill>
                  <a:schemeClr val="tx1">
                    <a:lumMod val="75000"/>
                  </a:schemeClr>
                </a:solidFill>
                <a:latin typeface="Montserrat Black"/>
              </a:rPr>
              <a:t>, </a:t>
            </a:r>
            <a:r>
              <a:rPr lang="en-GB" sz="900" b="1" spc="300" dirty="0" err="1">
                <a:solidFill>
                  <a:schemeClr val="tx1">
                    <a:lumMod val="75000"/>
                  </a:schemeClr>
                </a:solidFill>
                <a:latin typeface="Montserrat Black"/>
              </a:rPr>
              <a:t>Namakkal</a:t>
            </a:r>
            <a:r>
              <a:rPr lang="en-GB" sz="900" b="1" spc="300" dirty="0">
                <a:solidFill>
                  <a:schemeClr val="tx1">
                    <a:lumMod val="75000"/>
                  </a:schemeClr>
                </a:solidFill>
                <a:latin typeface="Montserrat Black"/>
              </a:rPr>
              <a:t> </a:t>
            </a:r>
            <a:endParaRPr lang="en-IN" sz="900" b="1" spc="300" dirty="0">
              <a:solidFill>
                <a:schemeClr val="tx1">
                  <a:lumMod val="75000"/>
                </a:schemeClr>
              </a:solidFill>
              <a:latin typeface="Montserrat Black"/>
            </a:endParaRPr>
          </a:p>
        </p:txBody>
      </p:sp>
      <p:sp>
        <p:nvSpPr>
          <p:cNvPr id="15" name="Google Shape;1251;p35"/>
          <p:cNvSpPr txBox="1">
            <a:spLocks noGrp="1"/>
          </p:cNvSpPr>
          <p:nvPr>
            <p:ph type="subTitle" idx="1"/>
          </p:nvPr>
        </p:nvSpPr>
        <p:spPr>
          <a:xfrm>
            <a:off x="2347884" y="1945479"/>
            <a:ext cx="4257251" cy="56559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/>
            <a:r>
              <a:rPr lang="en-GB" b="1" dirty="0">
                <a:solidFill>
                  <a:schemeClr val="tx1"/>
                </a:solidFill>
              </a:rPr>
              <a:t>DEPARTMENT OF COMPUTER SCIENCE &amp; </a:t>
            </a:r>
          </a:p>
          <a:p>
            <a:pPr marL="0" indent="0" algn="ctr"/>
            <a:r>
              <a:rPr lang="en-GB" b="1" dirty="0">
                <a:solidFill>
                  <a:schemeClr val="tx1"/>
                </a:solidFill>
              </a:rPr>
              <a:t> BUSINESS </a:t>
            </a:r>
            <a:r>
              <a:rPr lang="en-GB" b="1" dirty="0" smtClean="0">
                <a:solidFill>
                  <a:schemeClr val="tx1"/>
                </a:solidFill>
              </a:rPr>
              <a:t>SYSTEMS</a:t>
            </a:r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98937" y="2680075"/>
            <a:ext cx="63041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b="1" dirty="0" smtClean="0">
                <a:solidFill>
                  <a:srgbClr val="FFC000"/>
                </a:solidFill>
              </a:rPr>
              <a:t>“Voice Controlled </a:t>
            </a:r>
            <a:r>
              <a:rPr lang="en-GB" sz="3600" b="1" dirty="0" smtClean="0">
                <a:solidFill>
                  <a:schemeClr val="tx1"/>
                </a:solidFill>
              </a:rPr>
              <a:t>AI</a:t>
            </a:r>
            <a:r>
              <a:rPr lang="en-GB" sz="3600" b="1" dirty="0" smtClean="0">
                <a:solidFill>
                  <a:srgbClr val="FFC000"/>
                </a:solidFill>
              </a:rPr>
              <a:t> Assistant for Desktop”</a:t>
            </a:r>
            <a:endParaRPr lang="en-GB" sz="3600" b="1" dirty="0">
              <a:solidFill>
                <a:srgbClr val="FFC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4009" y="309932"/>
            <a:ext cx="779496" cy="88746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" name="TextBox 1"/>
          <p:cNvSpPr txBox="1"/>
          <p:nvPr/>
        </p:nvSpPr>
        <p:spPr>
          <a:xfrm>
            <a:off x="3901442" y="4049406"/>
            <a:ext cx="19371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MINI PROJECT </a:t>
            </a:r>
          </a:p>
          <a:p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1324;p39"/>
          <p:cNvSpPr/>
          <p:nvPr/>
        </p:nvSpPr>
        <p:spPr>
          <a:xfrm rot="5400000">
            <a:off x="8577094" y="1522933"/>
            <a:ext cx="956100" cy="8286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TextBox 17"/>
          <p:cNvSpPr txBox="1"/>
          <p:nvPr/>
        </p:nvSpPr>
        <p:spPr>
          <a:xfrm>
            <a:off x="828010" y="1027694"/>
            <a:ext cx="4741662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tx1"/>
              </a:buClr>
            </a:pPr>
            <a:r>
              <a:rPr lang="en-GB" sz="2000" b="1" dirty="0">
                <a:solidFill>
                  <a:schemeClr val="tx1"/>
                </a:solidFill>
                <a:latin typeface="Candara" panose="020E0502030303020204" pitchFamily="34" charset="0"/>
              </a:rPr>
              <a:t>	</a:t>
            </a:r>
          </a:p>
          <a:p>
            <a:pPr>
              <a:buClr>
                <a:schemeClr val="tx1"/>
              </a:buClr>
            </a:pPr>
            <a:r>
              <a:rPr lang="en-GB" sz="1600" b="1" dirty="0">
                <a:solidFill>
                  <a:schemeClr val="tx2">
                    <a:lumMod val="40000"/>
                    <a:lumOff val="60000"/>
                  </a:schemeClr>
                </a:solidFill>
                <a:latin typeface="Candara" panose="020E0502030303020204" pitchFamily="34" charset="0"/>
              </a:rPr>
              <a:t>You</a:t>
            </a:r>
            <a:r>
              <a:rPr lang="en-GB" sz="1600" b="1" dirty="0">
                <a:solidFill>
                  <a:schemeClr val="tx1"/>
                </a:solidFill>
                <a:latin typeface="Candara" panose="020E0502030303020204" pitchFamily="34" charset="0"/>
              </a:rPr>
              <a:t> :    </a:t>
            </a:r>
            <a:r>
              <a:rPr lang="en-GB" sz="1600" dirty="0">
                <a:solidFill>
                  <a:schemeClr val="tx1"/>
                </a:solidFill>
                <a:latin typeface="Candara" panose="020E0502030303020204" pitchFamily="34" charset="0"/>
              </a:rPr>
              <a:t>what are you doing?		</a:t>
            </a:r>
          </a:p>
          <a:p>
            <a:pPr>
              <a:buClr>
                <a:schemeClr val="tx1"/>
              </a:buClr>
            </a:pPr>
            <a:r>
              <a:rPr lang="en-GB" sz="1600" b="1" dirty="0">
                <a:solidFill>
                  <a:srgbClr val="FFFF00"/>
                </a:solidFill>
                <a:latin typeface="Candara" panose="020E0502030303020204" pitchFamily="34" charset="0"/>
              </a:rPr>
              <a:t>AI</a:t>
            </a:r>
            <a:r>
              <a:rPr lang="en-GB" sz="1600" b="1" dirty="0">
                <a:solidFill>
                  <a:schemeClr val="tx1"/>
                </a:solidFill>
                <a:latin typeface="Candara" panose="020E0502030303020204" pitchFamily="34" charset="0"/>
              </a:rPr>
              <a:t>    :     </a:t>
            </a:r>
            <a:r>
              <a:rPr lang="en-GB" sz="1600" dirty="0">
                <a:solidFill>
                  <a:schemeClr val="tx1"/>
                </a:solidFill>
                <a:latin typeface="Candara" panose="020E0502030303020204" pitchFamily="34" charset="0"/>
              </a:rPr>
              <a:t>I am listening to your voice!</a:t>
            </a:r>
          </a:p>
          <a:p>
            <a:pPr>
              <a:buClr>
                <a:schemeClr val="tx1"/>
              </a:buClr>
            </a:pPr>
            <a:endParaRPr lang="en-GB" sz="1600" dirty="0">
              <a:solidFill>
                <a:schemeClr val="tx1"/>
              </a:solidFill>
              <a:latin typeface="Candara" panose="020E0502030303020204" pitchFamily="34" charset="0"/>
            </a:endParaRPr>
          </a:p>
          <a:p>
            <a:pPr>
              <a:buClr>
                <a:schemeClr val="tx1"/>
              </a:buClr>
            </a:pPr>
            <a:r>
              <a:rPr lang="en-GB" sz="1600" b="1" dirty="0">
                <a:solidFill>
                  <a:schemeClr val="bg2"/>
                </a:solidFill>
                <a:latin typeface="Candara" panose="020E0502030303020204" pitchFamily="34" charset="0"/>
              </a:rPr>
              <a:t>You</a:t>
            </a:r>
            <a:r>
              <a:rPr lang="en-GB" sz="1600" b="1" dirty="0">
                <a:solidFill>
                  <a:schemeClr val="tx1"/>
                </a:solidFill>
                <a:latin typeface="Candara" panose="020E0502030303020204" pitchFamily="34" charset="0"/>
              </a:rPr>
              <a:t> :    </a:t>
            </a:r>
            <a:r>
              <a:rPr lang="en-GB" sz="1600" dirty="0">
                <a:solidFill>
                  <a:schemeClr val="tx1"/>
                </a:solidFill>
                <a:latin typeface="Candara" panose="020E0502030303020204" pitchFamily="34" charset="0"/>
              </a:rPr>
              <a:t>what is the time now?</a:t>
            </a:r>
          </a:p>
          <a:p>
            <a:pPr>
              <a:buClr>
                <a:schemeClr val="tx1"/>
              </a:buClr>
            </a:pPr>
            <a:r>
              <a:rPr lang="en-GB" sz="1600" b="1" dirty="0">
                <a:solidFill>
                  <a:schemeClr val="tx1"/>
                </a:solidFill>
                <a:latin typeface="Candara" panose="020E0502030303020204" pitchFamily="34" charset="0"/>
              </a:rPr>
              <a:t> </a:t>
            </a:r>
            <a:r>
              <a:rPr lang="en-GB" sz="1600" b="1" dirty="0">
                <a:solidFill>
                  <a:srgbClr val="FFFF00"/>
                </a:solidFill>
                <a:latin typeface="Candara" panose="020E0502030303020204" pitchFamily="34" charset="0"/>
              </a:rPr>
              <a:t>AI</a:t>
            </a:r>
            <a:r>
              <a:rPr lang="en-GB" sz="1600" b="1" dirty="0">
                <a:solidFill>
                  <a:schemeClr val="tx1"/>
                </a:solidFill>
                <a:latin typeface="Candara" panose="020E0502030303020204" pitchFamily="34" charset="0"/>
              </a:rPr>
              <a:t>   :     </a:t>
            </a:r>
            <a:r>
              <a:rPr lang="en-GB" sz="1600" dirty="0">
                <a:solidFill>
                  <a:schemeClr val="tx1"/>
                </a:solidFill>
                <a:latin typeface="Candara" panose="020E0502030303020204" pitchFamily="34" charset="0"/>
              </a:rPr>
              <a:t>The time is 10:40 AM</a:t>
            </a:r>
          </a:p>
          <a:p>
            <a:pPr>
              <a:buClr>
                <a:schemeClr val="tx1"/>
              </a:buClr>
            </a:pPr>
            <a:endParaRPr lang="en-GB" sz="1600" dirty="0">
              <a:solidFill>
                <a:schemeClr val="tx1"/>
              </a:solidFill>
              <a:latin typeface="Candara" panose="020E0502030303020204" pitchFamily="34" charset="0"/>
            </a:endParaRPr>
          </a:p>
          <a:p>
            <a:pPr>
              <a:buClr>
                <a:schemeClr val="tx1"/>
              </a:buClr>
            </a:pPr>
            <a:r>
              <a:rPr lang="en-GB" sz="1600" b="1" dirty="0">
                <a:solidFill>
                  <a:schemeClr val="bg2"/>
                </a:solidFill>
                <a:latin typeface="Candara" panose="020E0502030303020204" pitchFamily="34" charset="0"/>
              </a:rPr>
              <a:t>You</a:t>
            </a:r>
            <a:r>
              <a:rPr lang="en-GB" sz="1600" b="1" dirty="0">
                <a:solidFill>
                  <a:schemeClr val="tx1"/>
                </a:solidFill>
                <a:latin typeface="Candara" panose="020E0502030303020204" pitchFamily="34" charset="0"/>
              </a:rPr>
              <a:t> :    </a:t>
            </a:r>
            <a:r>
              <a:rPr lang="en-GB" sz="1600" dirty="0">
                <a:solidFill>
                  <a:schemeClr val="tx1"/>
                </a:solidFill>
                <a:latin typeface="Candara" panose="020E0502030303020204" pitchFamily="34" charset="0"/>
              </a:rPr>
              <a:t>Hello?</a:t>
            </a:r>
          </a:p>
          <a:p>
            <a:pPr>
              <a:buClr>
                <a:schemeClr val="tx1"/>
              </a:buClr>
            </a:pPr>
            <a:r>
              <a:rPr lang="en-GB" sz="1600" b="1" dirty="0">
                <a:solidFill>
                  <a:srgbClr val="FFFF00"/>
                </a:solidFill>
                <a:latin typeface="Candara" panose="020E0502030303020204" pitchFamily="34" charset="0"/>
              </a:rPr>
              <a:t> AI   </a:t>
            </a:r>
            <a:r>
              <a:rPr lang="en-GB" sz="1600" b="1" dirty="0">
                <a:solidFill>
                  <a:schemeClr val="tx1"/>
                </a:solidFill>
                <a:latin typeface="Candara" panose="020E0502030303020204" pitchFamily="34" charset="0"/>
              </a:rPr>
              <a:t>:     </a:t>
            </a:r>
            <a:r>
              <a:rPr lang="en-GB" sz="1600" dirty="0">
                <a:solidFill>
                  <a:schemeClr val="tx1"/>
                </a:solidFill>
                <a:latin typeface="Candara" panose="020E0502030303020204" pitchFamily="34" charset="0"/>
              </a:rPr>
              <a:t>hi!</a:t>
            </a:r>
          </a:p>
          <a:p>
            <a:pPr>
              <a:buClr>
                <a:schemeClr val="tx1"/>
              </a:buClr>
            </a:pPr>
            <a:endParaRPr lang="en-GB" sz="1600" dirty="0">
              <a:solidFill>
                <a:schemeClr val="tx1"/>
              </a:solidFill>
              <a:latin typeface="Candara" panose="020E0502030303020204" pitchFamily="34" charset="0"/>
            </a:endParaRPr>
          </a:p>
          <a:p>
            <a:pPr>
              <a:buClr>
                <a:schemeClr val="tx1"/>
              </a:buClr>
            </a:pPr>
            <a:r>
              <a:rPr lang="en-GB" sz="1600" b="1" dirty="0">
                <a:solidFill>
                  <a:schemeClr val="bg2"/>
                </a:solidFill>
                <a:latin typeface="Candara" panose="020E0502030303020204" pitchFamily="34" charset="0"/>
              </a:rPr>
              <a:t>You</a:t>
            </a:r>
            <a:r>
              <a:rPr lang="en-GB" sz="1600" b="1" dirty="0">
                <a:solidFill>
                  <a:schemeClr val="tx1"/>
                </a:solidFill>
                <a:latin typeface="Candara" panose="020E0502030303020204" pitchFamily="34" charset="0"/>
              </a:rPr>
              <a:t> :    </a:t>
            </a:r>
            <a:r>
              <a:rPr lang="en-GB" sz="1600" dirty="0">
                <a:solidFill>
                  <a:schemeClr val="tx1"/>
                </a:solidFill>
                <a:latin typeface="Candara" panose="020E0502030303020204" pitchFamily="34" charset="0"/>
              </a:rPr>
              <a:t>How are you?</a:t>
            </a:r>
          </a:p>
          <a:p>
            <a:pPr>
              <a:buClr>
                <a:schemeClr val="tx1"/>
              </a:buClr>
            </a:pPr>
            <a:r>
              <a:rPr lang="en-GB" sz="1600" dirty="0">
                <a:solidFill>
                  <a:schemeClr val="tx1"/>
                </a:solidFill>
                <a:latin typeface="Candara" panose="020E0502030303020204" pitchFamily="34" charset="0"/>
              </a:rPr>
              <a:t> </a:t>
            </a:r>
            <a:r>
              <a:rPr lang="en-GB" sz="1600" b="1" dirty="0">
                <a:solidFill>
                  <a:srgbClr val="FFFF00"/>
                </a:solidFill>
                <a:latin typeface="Candara" panose="020E0502030303020204" pitchFamily="34" charset="0"/>
              </a:rPr>
              <a:t>AI </a:t>
            </a:r>
            <a:r>
              <a:rPr lang="en-GB" sz="1600" b="1" dirty="0">
                <a:solidFill>
                  <a:schemeClr val="tx1"/>
                </a:solidFill>
                <a:latin typeface="Candara" panose="020E0502030303020204" pitchFamily="34" charset="0"/>
              </a:rPr>
              <a:t>  :     </a:t>
            </a:r>
            <a:r>
              <a:rPr lang="en-GB" sz="1600" dirty="0">
                <a:solidFill>
                  <a:schemeClr val="tx1"/>
                </a:solidFill>
                <a:latin typeface="Candara" panose="020E0502030303020204" pitchFamily="34" charset="0"/>
              </a:rPr>
              <a:t>I am good. You?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727782" y="1027695"/>
            <a:ext cx="4741662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tx1"/>
              </a:buClr>
            </a:pPr>
            <a:r>
              <a:rPr lang="en-GB" sz="2000" b="1" dirty="0">
                <a:solidFill>
                  <a:schemeClr val="tx1"/>
                </a:solidFill>
                <a:latin typeface="Candara" panose="020E0502030303020204" pitchFamily="34" charset="0"/>
              </a:rPr>
              <a:t>	</a:t>
            </a:r>
          </a:p>
          <a:p>
            <a:pPr>
              <a:buClr>
                <a:schemeClr val="tx1"/>
              </a:buClr>
            </a:pPr>
            <a:r>
              <a:rPr lang="en-GB" sz="1600" b="1" dirty="0">
                <a:solidFill>
                  <a:schemeClr val="bg2"/>
                </a:solidFill>
                <a:latin typeface="Candara" panose="020E0502030303020204" pitchFamily="34" charset="0"/>
              </a:rPr>
              <a:t>You</a:t>
            </a:r>
            <a:r>
              <a:rPr lang="en-GB" sz="1600" b="1" dirty="0">
                <a:solidFill>
                  <a:schemeClr val="tx1"/>
                </a:solidFill>
                <a:latin typeface="Candara" panose="020E0502030303020204" pitchFamily="34" charset="0"/>
              </a:rPr>
              <a:t> :    </a:t>
            </a:r>
            <a:r>
              <a:rPr lang="en-GB" sz="1600" dirty="0">
                <a:solidFill>
                  <a:schemeClr val="tx1"/>
                </a:solidFill>
                <a:latin typeface="Candara" panose="020E0502030303020204" pitchFamily="34" charset="0"/>
              </a:rPr>
              <a:t>I am also fine!		</a:t>
            </a:r>
          </a:p>
          <a:p>
            <a:pPr>
              <a:buClr>
                <a:schemeClr val="tx1"/>
              </a:buClr>
            </a:pPr>
            <a:r>
              <a:rPr lang="en-GB" sz="1600" b="1" dirty="0">
                <a:solidFill>
                  <a:srgbClr val="FFFF00"/>
                </a:solidFill>
                <a:latin typeface="Candara" panose="020E0502030303020204" pitchFamily="34" charset="0"/>
              </a:rPr>
              <a:t>AI</a:t>
            </a:r>
            <a:r>
              <a:rPr lang="en-GB" sz="1600" b="1" dirty="0">
                <a:solidFill>
                  <a:schemeClr val="tx1"/>
                </a:solidFill>
                <a:latin typeface="Candara" panose="020E0502030303020204" pitchFamily="34" charset="0"/>
              </a:rPr>
              <a:t>    :     </a:t>
            </a:r>
            <a:r>
              <a:rPr lang="en-GB" sz="1600" dirty="0">
                <a:solidFill>
                  <a:schemeClr val="accent1"/>
                </a:solidFill>
                <a:latin typeface="Candara" panose="020E0502030303020204" pitchFamily="34" charset="0"/>
                <a:sym typeface="Wingdings" panose="05000000000000000000" pitchFamily="2" charset="2"/>
              </a:rPr>
              <a:t></a:t>
            </a:r>
            <a:r>
              <a:rPr lang="en-GB" sz="1600" dirty="0">
                <a:solidFill>
                  <a:schemeClr val="tx1"/>
                </a:solidFill>
                <a:latin typeface="Candara" panose="020E0502030303020204" pitchFamily="34" charset="0"/>
                <a:sym typeface="Wingdings" panose="05000000000000000000" pitchFamily="2" charset="2"/>
              </a:rPr>
              <a:t> Glad</a:t>
            </a:r>
            <a:endParaRPr lang="en-GB" sz="1600" dirty="0">
              <a:solidFill>
                <a:schemeClr val="tx1"/>
              </a:solidFill>
              <a:latin typeface="Candara" panose="020E0502030303020204" pitchFamily="34" charset="0"/>
            </a:endParaRPr>
          </a:p>
          <a:p>
            <a:pPr>
              <a:buClr>
                <a:schemeClr val="tx1"/>
              </a:buClr>
            </a:pPr>
            <a:endParaRPr lang="en-GB" sz="1600" dirty="0">
              <a:solidFill>
                <a:schemeClr val="tx1"/>
              </a:solidFill>
              <a:latin typeface="Candara" panose="020E0502030303020204" pitchFamily="34" charset="0"/>
            </a:endParaRPr>
          </a:p>
          <a:p>
            <a:pPr>
              <a:buClr>
                <a:schemeClr val="tx1"/>
              </a:buClr>
            </a:pPr>
            <a:r>
              <a:rPr lang="en-GB" sz="1600" b="1" dirty="0">
                <a:solidFill>
                  <a:schemeClr val="bg2"/>
                </a:solidFill>
                <a:latin typeface="Candara" panose="020E0502030303020204" pitchFamily="34" charset="0"/>
              </a:rPr>
              <a:t>You</a:t>
            </a:r>
            <a:r>
              <a:rPr lang="en-GB" sz="1600" b="1" dirty="0">
                <a:solidFill>
                  <a:schemeClr val="tx1"/>
                </a:solidFill>
                <a:latin typeface="Candara" panose="020E0502030303020204" pitchFamily="34" charset="0"/>
              </a:rPr>
              <a:t> :    </a:t>
            </a:r>
            <a:r>
              <a:rPr lang="en-GB" sz="1600" dirty="0">
                <a:solidFill>
                  <a:schemeClr val="tx1"/>
                </a:solidFill>
                <a:latin typeface="Candara" panose="020E0502030303020204" pitchFamily="34" charset="0"/>
              </a:rPr>
              <a:t>I love you!</a:t>
            </a:r>
          </a:p>
          <a:p>
            <a:pPr>
              <a:buClr>
                <a:schemeClr val="tx1"/>
              </a:buClr>
            </a:pPr>
            <a:r>
              <a:rPr lang="en-GB" sz="1600" b="1" dirty="0">
                <a:solidFill>
                  <a:schemeClr val="tx1"/>
                </a:solidFill>
                <a:latin typeface="Candara" panose="020E0502030303020204" pitchFamily="34" charset="0"/>
              </a:rPr>
              <a:t> </a:t>
            </a:r>
            <a:r>
              <a:rPr lang="en-GB" sz="1600" b="1" dirty="0">
                <a:solidFill>
                  <a:srgbClr val="FFFF00"/>
                </a:solidFill>
                <a:latin typeface="Candara" panose="020E0502030303020204" pitchFamily="34" charset="0"/>
              </a:rPr>
              <a:t>AI </a:t>
            </a:r>
            <a:r>
              <a:rPr lang="en-GB" sz="1600" b="1" dirty="0">
                <a:solidFill>
                  <a:schemeClr val="tx1"/>
                </a:solidFill>
                <a:latin typeface="Candara" panose="020E0502030303020204" pitchFamily="34" charset="0"/>
              </a:rPr>
              <a:t>  :     </a:t>
            </a:r>
            <a:r>
              <a:rPr lang="en-GB" sz="1600" dirty="0">
                <a:solidFill>
                  <a:schemeClr val="tx1"/>
                </a:solidFill>
                <a:latin typeface="Candara" panose="020E0502030303020204" pitchFamily="34" charset="0"/>
              </a:rPr>
              <a:t>I love u too, but as a friend!</a:t>
            </a:r>
          </a:p>
          <a:p>
            <a:pPr>
              <a:buClr>
                <a:schemeClr val="tx1"/>
              </a:buClr>
            </a:pPr>
            <a:endParaRPr lang="en-GB" sz="1600" dirty="0">
              <a:solidFill>
                <a:schemeClr val="tx1"/>
              </a:solidFill>
              <a:latin typeface="Candara" panose="020E0502030303020204" pitchFamily="34" charset="0"/>
            </a:endParaRPr>
          </a:p>
          <a:p>
            <a:pPr>
              <a:buClr>
                <a:schemeClr val="tx1"/>
              </a:buClr>
            </a:pPr>
            <a:r>
              <a:rPr lang="en-GB" sz="1600" b="1" dirty="0">
                <a:solidFill>
                  <a:schemeClr val="bg2"/>
                </a:solidFill>
                <a:latin typeface="Candara" panose="020E0502030303020204" pitchFamily="34" charset="0"/>
              </a:rPr>
              <a:t>You</a:t>
            </a:r>
            <a:r>
              <a:rPr lang="en-GB" sz="1600" b="1" dirty="0">
                <a:solidFill>
                  <a:schemeClr val="tx1"/>
                </a:solidFill>
                <a:latin typeface="Candara" panose="020E0502030303020204" pitchFamily="34" charset="0"/>
              </a:rPr>
              <a:t> :    </a:t>
            </a:r>
            <a:r>
              <a:rPr lang="en-GB" sz="1600" dirty="0">
                <a:solidFill>
                  <a:schemeClr val="tx1"/>
                </a:solidFill>
                <a:latin typeface="Candara" panose="020E0502030303020204" pitchFamily="34" charset="0"/>
              </a:rPr>
              <a:t>Who are you?</a:t>
            </a:r>
          </a:p>
          <a:p>
            <a:pPr>
              <a:buClr>
                <a:schemeClr val="tx1"/>
              </a:buClr>
            </a:pPr>
            <a:r>
              <a:rPr lang="en-GB" sz="1600" b="1" dirty="0">
                <a:solidFill>
                  <a:schemeClr val="tx1"/>
                </a:solidFill>
                <a:latin typeface="Candara" panose="020E0502030303020204" pitchFamily="34" charset="0"/>
              </a:rPr>
              <a:t> </a:t>
            </a:r>
            <a:r>
              <a:rPr lang="en-GB" sz="1600" b="1" dirty="0">
                <a:solidFill>
                  <a:srgbClr val="FFFF00"/>
                </a:solidFill>
                <a:latin typeface="Candara" panose="020E0502030303020204" pitchFamily="34" charset="0"/>
              </a:rPr>
              <a:t>AI </a:t>
            </a:r>
            <a:r>
              <a:rPr lang="en-GB" sz="1600" b="1" dirty="0">
                <a:solidFill>
                  <a:schemeClr val="tx1"/>
                </a:solidFill>
                <a:latin typeface="Candara" panose="020E0502030303020204" pitchFamily="34" charset="0"/>
              </a:rPr>
              <a:t>  :     </a:t>
            </a:r>
            <a:r>
              <a:rPr lang="en-GB" sz="1600" dirty="0">
                <a:solidFill>
                  <a:schemeClr val="tx1"/>
                </a:solidFill>
                <a:latin typeface="Candara" panose="020E0502030303020204" pitchFamily="34" charset="0"/>
              </a:rPr>
              <a:t>I am voice assistant!</a:t>
            </a:r>
          </a:p>
          <a:p>
            <a:pPr>
              <a:buClr>
                <a:schemeClr val="tx1"/>
              </a:buClr>
            </a:pPr>
            <a:endParaRPr lang="en-GB" sz="1600" dirty="0">
              <a:solidFill>
                <a:schemeClr val="tx1"/>
              </a:solidFill>
              <a:latin typeface="Candara" panose="020E0502030303020204" pitchFamily="34" charset="0"/>
            </a:endParaRPr>
          </a:p>
          <a:p>
            <a:pPr>
              <a:buClr>
                <a:schemeClr val="tx1"/>
              </a:buClr>
            </a:pPr>
            <a:r>
              <a:rPr lang="en-GB" sz="1600" b="1" dirty="0">
                <a:solidFill>
                  <a:schemeClr val="bg2"/>
                </a:solidFill>
                <a:latin typeface="Candara" panose="020E0502030303020204" pitchFamily="34" charset="0"/>
              </a:rPr>
              <a:t>You</a:t>
            </a:r>
            <a:r>
              <a:rPr lang="en-GB" sz="1600" b="1" dirty="0">
                <a:solidFill>
                  <a:schemeClr val="tx1"/>
                </a:solidFill>
                <a:latin typeface="Candara" panose="020E0502030303020204" pitchFamily="34" charset="0"/>
              </a:rPr>
              <a:t> :</a:t>
            </a:r>
            <a:r>
              <a:rPr lang="en-GB" sz="1600" dirty="0">
                <a:solidFill>
                  <a:schemeClr val="tx1"/>
                </a:solidFill>
                <a:latin typeface="Candara" panose="020E0502030303020204" pitchFamily="34" charset="0"/>
              </a:rPr>
              <a:t> you are amazing!</a:t>
            </a:r>
          </a:p>
          <a:p>
            <a:pPr fontAlgn="ctr"/>
            <a:r>
              <a:rPr lang="en-GB" sz="1600" dirty="0">
                <a:solidFill>
                  <a:srgbClr val="FFFF00"/>
                </a:solidFill>
                <a:latin typeface="Candara" panose="020E0502030303020204" pitchFamily="34" charset="0"/>
              </a:rPr>
              <a:t> </a:t>
            </a:r>
            <a:r>
              <a:rPr lang="en-GB" sz="1600" b="1" dirty="0">
                <a:solidFill>
                  <a:srgbClr val="FFFF00"/>
                </a:solidFill>
                <a:latin typeface="Candara" panose="020E0502030303020204" pitchFamily="34" charset="0"/>
              </a:rPr>
              <a:t>AI   </a:t>
            </a:r>
            <a:r>
              <a:rPr lang="en-GB" sz="1600" b="1" dirty="0">
                <a:solidFill>
                  <a:schemeClr val="tx1"/>
                </a:solidFill>
                <a:latin typeface="Candara" panose="020E0502030303020204" pitchFamily="34" charset="0"/>
              </a:rPr>
              <a:t>: </a:t>
            </a:r>
            <a:r>
              <a:rPr lang="en-GB" sz="1600" dirty="0">
                <a:solidFill>
                  <a:schemeClr val="accent1">
                    <a:lumMod val="75000"/>
                  </a:schemeClr>
                </a:solidFill>
                <a:latin typeface="Candara" panose="020E0502030303020204" pitchFamily="34" charset="0"/>
                <a:sym typeface="Wingdings" panose="05000000000000000000" pitchFamily="2" charset="2"/>
              </a:rPr>
              <a:t></a:t>
            </a:r>
            <a:r>
              <a:rPr lang="en-GB" sz="1600" dirty="0">
                <a:solidFill>
                  <a:schemeClr val="tx1"/>
                </a:solidFill>
                <a:latin typeface="Candara" panose="020E0502030303020204" pitchFamily="34" charset="0"/>
                <a:sym typeface="Wingdings" panose="05000000000000000000" pitchFamily="2" charset="2"/>
              </a:rPr>
              <a:t> Thanks for you </a:t>
            </a:r>
            <a:r>
              <a:rPr lang="en-IN" dirty="0">
                <a:solidFill>
                  <a:schemeClr val="tx1"/>
                </a:solidFill>
              </a:rPr>
              <a:t>complement!</a:t>
            </a:r>
            <a:endParaRPr lang="en-GB" sz="1600" dirty="0">
              <a:solidFill>
                <a:schemeClr val="tx1"/>
              </a:solidFill>
              <a:latin typeface="Candara" panose="020E0502030303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90833" y="470249"/>
            <a:ext cx="462475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sz="2000" u="sng" dirty="0">
                <a:solidFill>
                  <a:schemeClr val="accent1"/>
                </a:solidFill>
              </a:rPr>
              <a:t>Examples for </a:t>
            </a:r>
            <a:r>
              <a:rPr lang="en-GB" sz="2000" u="sng" dirty="0">
                <a:solidFill>
                  <a:schemeClr val="accent1"/>
                </a:solidFill>
                <a:latin typeface="Candara" panose="020E0502030303020204" pitchFamily="34" charset="0"/>
              </a:rPr>
              <a:t>Simple Conversations </a:t>
            </a:r>
            <a:r>
              <a:rPr lang="en-GB" sz="2000" u="sng" dirty="0">
                <a:solidFill>
                  <a:schemeClr val="tx1"/>
                </a:solidFill>
              </a:rPr>
              <a:t>:-</a:t>
            </a:r>
            <a:endParaRPr lang="en-IN" sz="2000" u="sng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02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1324;p39"/>
          <p:cNvSpPr/>
          <p:nvPr/>
        </p:nvSpPr>
        <p:spPr>
          <a:xfrm rot="5400000">
            <a:off x="8577094" y="1522933"/>
            <a:ext cx="956100" cy="8286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Snip Single Corner Rectangle 15"/>
          <p:cNvSpPr/>
          <p:nvPr/>
        </p:nvSpPr>
        <p:spPr>
          <a:xfrm>
            <a:off x="191356" y="624511"/>
            <a:ext cx="6520105" cy="45719"/>
          </a:xfrm>
          <a:prstGeom prst="snip1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Rectangle 1"/>
          <p:cNvSpPr/>
          <p:nvPr/>
        </p:nvSpPr>
        <p:spPr>
          <a:xfrm>
            <a:off x="114531" y="224401"/>
            <a:ext cx="790341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chemeClr val="tx1"/>
              </a:buClr>
            </a:pPr>
            <a:r>
              <a:rPr lang="en-GB" sz="2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 Black"/>
              </a:rPr>
              <a:t>THE PROCESS UNDERTAKEN TO DEVELOP THIS </a:t>
            </a:r>
            <a:r>
              <a:rPr lang="en-GB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 Black"/>
              </a:rPr>
              <a:t>AI</a:t>
            </a:r>
            <a:endParaRPr lang="en-IN" sz="20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 Black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60100" y="1024621"/>
            <a:ext cx="808074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GB" sz="2000" b="1" dirty="0">
                <a:solidFill>
                  <a:schemeClr val="tx1"/>
                </a:solidFill>
                <a:latin typeface="Candara" panose="020E0502030303020204" pitchFamily="34" charset="0"/>
              </a:rPr>
              <a:t>Define the Purpose and Scope.</a:t>
            </a: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Ø"/>
            </a:pPr>
            <a:endParaRPr lang="en-GB" sz="2000" b="1" dirty="0">
              <a:solidFill>
                <a:schemeClr val="tx1"/>
              </a:solidFill>
              <a:latin typeface="Candara" panose="020E0502030303020204" pitchFamily="34" charset="0"/>
            </a:endParaRP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GB" sz="2000" b="1" dirty="0">
                <a:solidFill>
                  <a:schemeClr val="tx1"/>
                </a:solidFill>
                <a:latin typeface="Candara" panose="020E0502030303020204" pitchFamily="34" charset="0"/>
              </a:rPr>
              <a:t>Chosen </a:t>
            </a:r>
            <a:r>
              <a:rPr lang="en-GB" sz="2000" b="1" dirty="0">
                <a:solidFill>
                  <a:schemeClr val="accent1"/>
                </a:solidFill>
                <a:latin typeface="Candara" panose="020E0502030303020204" pitchFamily="34" charset="0"/>
              </a:rPr>
              <a:t>python program language </a:t>
            </a:r>
            <a:r>
              <a:rPr lang="en-GB" sz="2000" b="1" dirty="0">
                <a:solidFill>
                  <a:schemeClr val="tx1"/>
                </a:solidFill>
                <a:latin typeface="Candara" panose="020E0502030303020204" pitchFamily="34" charset="0"/>
              </a:rPr>
              <a:t>, </a:t>
            </a:r>
            <a:r>
              <a:rPr lang="en-GB" sz="2000" b="1" dirty="0">
                <a:solidFill>
                  <a:schemeClr val="accent1"/>
                </a:solidFill>
                <a:latin typeface="Candara" panose="020E0502030303020204" pitchFamily="34" charset="0"/>
              </a:rPr>
              <a:t>Framework</a:t>
            </a:r>
            <a:r>
              <a:rPr lang="en-GB" sz="2000" b="1" dirty="0">
                <a:solidFill>
                  <a:schemeClr val="tx1"/>
                </a:solidFill>
                <a:latin typeface="Candara" panose="020E0502030303020204" pitchFamily="34" charset="0"/>
              </a:rPr>
              <a:t> and </a:t>
            </a:r>
            <a:r>
              <a:rPr lang="en-GB" sz="2000" b="1" dirty="0">
                <a:solidFill>
                  <a:schemeClr val="accent1"/>
                </a:solidFill>
                <a:latin typeface="Candara" panose="020E0502030303020204" pitchFamily="34" charset="0"/>
              </a:rPr>
              <a:t>Modules</a:t>
            </a:r>
            <a:r>
              <a:rPr lang="en-GB" sz="2000" b="1" dirty="0">
                <a:solidFill>
                  <a:schemeClr val="tx1"/>
                </a:solidFill>
                <a:latin typeface="Candara" panose="020E0502030303020204" pitchFamily="34" charset="0"/>
              </a:rPr>
              <a:t>.</a:t>
            </a: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Ø"/>
            </a:pPr>
            <a:endParaRPr lang="en-GB" sz="2000" b="1" dirty="0">
              <a:solidFill>
                <a:schemeClr val="tx1"/>
              </a:solidFill>
              <a:latin typeface="Candara" panose="020E0502030303020204" pitchFamily="34" charset="0"/>
            </a:endParaRP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IN" sz="2000" b="1" dirty="0">
                <a:solidFill>
                  <a:schemeClr val="tx1"/>
                </a:solidFill>
                <a:latin typeface="Candara" panose="020E0502030303020204" pitchFamily="34" charset="0"/>
              </a:rPr>
              <a:t>Dialog Management</a:t>
            </a:r>
            <a:r>
              <a:rPr lang="en-GB" sz="2000" b="1" dirty="0">
                <a:solidFill>
                  <a:schemeClr val="tx1"/>
                </a:solidFill>
                <a:latin typeface="Candara" panose="020E0502030303020204" pitchFamily="34" charset="0"/>
              </a:rPr>
              <a:t>.</a:t>
            </a: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Ø"/>
            </a:pPr>
            <a:endParaRPr lang="en-GB" sz="2000" b="1" dirty="0">
              <a:solidFill>
                <a:schemeClr val="tx1"/>
              </a:solidFill>
              <a:latin typeface="Candara" panose="020E0502030303020204" pitchFamily="34" charset="0"/>
            </a:endParaRP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IN" sz="2000" b="1" dirty="0">
                <a:solidFill>
                  <a:schemeClr val="tx1"/>
                </a:solidFill>
                <a:latin typeface="Candara" panose="020E0502030303020204" pitchFamily="34" charset="0"/>
              </a:rPr>
              <a:t>Integration with </a:t>
            </a:r>
            <a:r>
              <a:rPr lang="en-IN" sz="2000" b="1" dirty="0">
                <a:solidFill>
                  <a:schemeClr val="accent1"/>
                </a:solidFill>
                <a:latin typeface="Candara" panose="020E0502030303020204" pitchFamily="34" charset="0"/>
              </a:rPr>
              <a:t>External Services</a:t>
            </a:r>
            <a:r>
              <a:rPr lang="en-GB" sz="2000" b="1" dirty="0">
                <a:solidFill>
                  <a:schemeClr val="tx1"/>
                </a:solidFill>
                <a:latin typeface="Candara" panose="020E0502030303020204" pitchFamily="34" charset="0"/>
              </a:rPr>
              <a:t>.</a:t>
            </a: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Ø"/>
            </a:pPr>
            <a:endParaRPr lang="en-GB" sz="2000" b="1" dirty="0">
              <a:solidFill>
                <a:schemeClr val="tx1"/>
              </a:solidFill>
              <a:latin typeface="Candara" panose="020E0502030303020204" pitchFamily="34" charset="0"/>
            </a:endParaRP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IN" sz="2000" b="1" dirty="0">
                <a:solidFill>
                  <a:schemeClr val="tx1"/>
                </a:solidFill>
                <a:latin typeface="Candara" panose="020E0502030303020204" pitchFamily="34" charset="0"/>
              </a:rPr>
              <a:t>User Experience Design</a:t>
            </a:r>
            <a:r>
              <a:rPr lang="en-GB" sz="2000" b="1" dirty="0">
                <a:solidFill>
                  <a:schemeClr val="tx1"/>
                </a:solidFill>
                <a:latin typeface="Candara" panose="020E0502030303020204" pitchFamily="34" charset="0"/>
              </a:rPr>
              <a:t>.</a:t>
            </a: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Ø"/>
            </a:pPr>
            <a:endParaRPr lang="en-GB" sz="2000" b="1" dirty="0">
              <a:solidFill>
                <a:schemeClr val="tx1"/>
              </a:solidFill>
              <a:latin typeface="Candara" panose="020E0502030303020204" pitchFamily="34" charset="0"/>
            </a:endParaRP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IN" sz="2000" b="1" dirty="0">
                <a:solidFill>
                  <a:schemeClr val="tx1"/>
                </a:solidFill>
                <a:latin typeface="Candara" panose="020E0502030303020204" pitchFamily="34" charset="0"/>
              </a:rPr>
              <a:t>Testing </a:t>
            </a:r>
            <a:r>
              <a:rPr lang="en-IN" sz="2000" b="1" dirty="0">
                <a:solidFill>
                  <a:schemeClr val="accent1"/>
                </a:solidFill>
                <a:latin typeface="Candara" panose="020E0502030303020204" pitchFamily="34" charset="0"/>
              </a:rPr>
              <a:t>Privacy</a:t>
            </a:r>
            <a:r>
              <a:rPr lang="en-IN" sz="2000" b="1" dirty="0">
                <a:solidFill>
                  <a:schemeClr val="tx1"/>
                </a:solidFill>
                <a:latin typeface="Candara" panose="020E0502030303020204" pitchFamily="34" charset="0"/>
              </a:rPr>
              <a:t> , </a:t>
            </a:r>
            <a:r>
              <a:rPr lang="en-IN" sz="2000" b="1" dirty="0">
                <a:solidFill>
                  <a:schemeClr val="accent1"/>
                </a:solidFill>
                <a:latin typeface="Candara" panose="020E0502030303020204" pitchFamily="34" charset="0"/>
              </a:rPr>
              <a:t>Security</a:t>
            </a:r>
            <a:r>
              <a:rPr lang="en-IN" sz="2000" b="1" dirty="0">
                <a:solidFill>
                  <a:schemeClr val="tx1"/>
                </a:solidFill>
                <a:latin typeface="Candara" panose="020E0502030303020204" pitchFamily="34" charset="0"/>
              </a:rPr>
              <a:t> and </a:t>
            </a:r>
            <a:r>
              <a:rPr lang="en-IN" sz="2000" b="1" dirty="0">
                <a:solidFill>
                  <a:schemeClr val="accent1"/>
                </a:solidFill>
                <a:latin typeface="Candara" panose="020E0502030303020204" pitchFamily="34" charset="0"/>
              </a:rPr>
              <a:t>Evaluation</a:t>
            </a:r>
            <a:r>
              <a:rPr lang="en-IN" sz="2000" b="1" dirty="0">
                <a:solidFill>
                  <a:schemeClr val="tx1"/>
                </a:solidFill>
                <a:latin typeface="Candara" panose="020E0502030303020204" pitchFamily="34" charset="0"/>
              </a:rPr>
              <a:t>.</a:t>
            </a:r>
            <a:endParaRPr lang="en-GB" sz="2000" b="1" dirty="0">
              <a:solidFill>
                <a:schemeClr val="tx1"/>
              </a:solidFill>
              <a:latin typeface="Candara" panose="020E0502030303020204" pitchFamily="34" charset="0"/>
            </a:endParaRP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Ø"/>
            </a:pPr>
            <a:endParaRPr lang="en-GB" sz="2000" b="1" dirty="0">
              <a:solidFill>
                <a:schemeClr val="tx1"/>
              </a:solidFill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3451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1324;p39"/>
          <p:cNvSpPr/>
          <p:nvPr/>
        </p:nvSpPr>
        <p:spPr>
          <a:xfrm rot="5400000">
            <a:off x="8577094" y="1522933"/>
            <a:ext cx="956100" cy="8286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TextBox 5"/>
          <p:cNvSpPr txBox="1"/>
          <p:nvPr/>
        </p:nvSpPr>
        <p:spPr>
          <a:xfrm>
            <a:off x="290747" y="296354"/>
            <a:ext cx="68792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tx1"/>
              </a:buClr>
            </a:pPr>
            <a:r>
              <a:rPr lang="en-GB" sz="2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 Black"/>
              </a:rPr>
              <a:t>How </a:t>
            </a:r>
            <a:r>
              <a:rPr lang="en-GB" sz="20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 Black"/>
              </a:rPr>
              <a:t>voice</a:t>
            </a:r>
            <a:r>
              <a:rPr lang="en-GB" sz="2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 Black"/>
              </a:rPr>
              <a:t> assistant works</a:t>
            </a:r>
            <a:endParaRPr lang="en-IN" sz="20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 Black"/>
            </a:endParaRPr>
          </a:p>
        </p:txBody>
      </p:sp>
      <p:sp>
        <p:nvSpPr>
          <p:cNvPr id="7" name="Snip Single Corner Rectangle 6"/>
          <p:cNvSpPr/>
          <p:nvPr/>
        </p:nvSpPr>
        <p:spPr>
          <a:xfrm flipV="1">
            <a:off x="191356" y="696464"/>
            <a:ext cx="3776222" cy="45719"/>
          </a:xfrm>
          <a:prstGeom prst="snip1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739" y="1142293"/>
            <a:ext cx="8256105" cy="3440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578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1324;p39"/>
          <p:cNvSpPr/>
          <p:nvPr/>
        </p:nvSpPr>
        <p:spPr>
          <a:xfrm rot="5400000">
            <a:off x="8577094" y="1522933"/>
            <a:ext cx="956100" cy="8286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TextBox 5"/>
          <p:cNvSpPr txBox="1"/>
          <p:nvPr/>
        </p:nvSpPr>
        <p:spPr>
          <a:xfrm>
            <a:off x="395317" y="319213"/>
            <a:ext cx="35722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tx1"/>
              </a:buClr>
            </a:pPr>
            <a:r>
              <a:rPr lang="en-GB" sz="2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 Black"/>
              </a:rPr>
              <a:t>MODULING PROCESSES</a:t>
            </a:r>
            <a:endParaRPr lang="en-IN" sz="20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 Black"/>
            </a:endParaRPr>
          </a:p>
        </p:txBody>
      </p:sp>
      <p:sp>
        <p:nvSpPr>
          <p:cNvPr id="7" name="Snip Single Corner Rectangle 6"/>
          <p:cNvSpPr/>
          <p:nvPr/>
        </p:nvSpPr>
        <p:spPr>
          <a:xfrm flipV="1">
            <a:off x="191356" y="696464"/>
            <a:ext cx="3776222" cy="45719"/>
          </a:xfrm>
          <a:prstGeom prst="snip1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317" y="795191"/>
            <a:ext cx="7832034" cy="4405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99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1324;p39"/>
          <p:cNvSpPr/>
          <p:nvPr/>
        </p:nvSpPr>
        <p:spPr>
          <a:xfrm rot="5400000">
            <a:off x="8577094" y="1522933"/>
            <a:ext cx="956100" cy="8286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TextBox 5"/>
          <p:cNvSpPr txBox="1"/>
          <p:nvPr/>
        </p:nvSpPr>
        <p:spPr>
          <a:xfrm>
            <a:off x="1079252" y="296354"/>
            <a:ext cx="20615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tx1"/>
              </a:buClr>
            </a:pPr>
            <a:r>
              <a:rPr lang="en-GB" sz="2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 Black"/>
              </a:rPr>
              <a:t>WORK DONE</a:t>
            </a:r>
            <a:endParaRPr lang="en-IN" sz="20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 Black"/>
            </a:endParaRPr>
          </a:p>
        </p:txBody>
      </p:sp>
      <p:sp>
        <p:nvSpPr>
          <p:cNvPr id="7" name="Snip Single Corner Rectangle 6"/>
          <p:cNvSpPr/>
          <p:nvPr/>
        </p:nvSpPr>
        <p:spPr>
          <a:xfrm flipV="1">
            <a:off x="191356" y="696464"/>
            <a:ext cx="3776222" cy="45719"/>
          </a:xfrm>
          <a:prstGeom prst="snip1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TextBox 7"/>
          <p:cNvSpPr txBox="1"/>
          <p:nvPr/>
        </p:nvSpPr>
        <p:spPr>
          <a:xfrm>
            <a:off x="1079252" y="1353754"/>
            <a:ext cx="800635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GB" sz="1800" dirty="0" smtClean="0">
                <a:solidFill>
                  <a:schemeClr val="tx1"/>
                </a:solidFill>
                <a:latin typeface="Candara" panose="020E0502030303020204" pitchFamily="34" charset="0"/>
              </a:rPr>
              <a:t>Created a base code as a first step.</a:t>
            </a: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Ø"/>
            </a:pPr>
            <a:endParaRPr lang="en-GB" sz="1800" dirty="0" smtClean="0">
              <a:solidFill>
                <a:schemeClr val="tx1"/>
              </a:solidFill>
              <a:latin typeface="Candara" panose="020E0502030303020204" pitchFamily="34" charset="0"/>
            </a:endParaRP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GB" sz="1800" dirty="0" smtClean="0">
                <a:solidFill>
                  <a:schemeClr val="tx1"/>
                </a:solidFill>
                <a:latin typeface="Candara" panose="020E0502030303020204" pitchFamily="34" charset="0"/>
              </a:rPr>
              <a:t>Installed basic modules (</a:t>
            </a:r>
            <a:r>
              <a:rPr lang="en-GB" sz="1800" dirty="0" smtClean="0">
                <a:solidFill>
                  <a:srgbClr val="FFC000"/>
                </a:solidFill>
                <a:latin typeface="Candara" panose="020E0502030303020204" pitchFamily="34" charset="0"/>
              </a:rPr>
              <a:t>speech </a:t>
            </a:r>
            <a:r>
              <a:rPr lang="en-GB" sz="1800" dirty="0" smtClean="0">
                <a:solidFill>
                  <a:srgbClr val="FFC000"/>
                </a:solidFill>
                <a:latin typeface="Candara" panose="020E0502030303020204" pitchFamily="34" charset="0"/>
              </a:rPr>
              <a:t>RG </a:t>
            </a:r>
            <a:r>
              <a:rPr lang="en-GB" sz="1800" dirty="0" smtClean="0">
                <a:solidFill>
                  <a:srgbClr val="FFC000"/>
                </a:solidFill>
                <a:latin typeface="Candara" panose="020E0502030303020204" pitchFamily="34" charset="0"/>
              </a:rPr>
              <a:t>, pytrxx3 , </a:t>
            </a:r>
            <a:r>
              <a:rPr lang="en-GB" sz="1800" dirty="0" err="1" smtClean="0">
                <a:solidFill>
                  <a:srgbClr val="FFC000"/>
                </a:solidFill>
                <a:latin typeface="Candara" panose="020E0502030303020204" pitchFamily="34" charset="0"/>
              </a:rPr>
              <a:t>nltk</a:t>
            </a:r>
            <a:r>
              <a:rPr lang="en-GB" sz="1800" dirty="0" smtClean="0">
                <a:solidFill>
                  <a:srgbClr val="FFC000"/>
                </a:solidFill>
                <a:latin typeface="Candara" panose="020E0502030303020204" pitchFamily="34" charset="0"/>
              </a:rPr>
              <a:t> </a:t>
            </a:r>
            <a:r>
              <a:rPr lang="en-GB" sz="1800" dirty="0" smtClean="0">
                <a:solidFill>
                  <a:schemeClr val="tx1"/>
                </a:solidFill>
                <a:latin typeface="Candara" panose="020E0502030303020204" pitchFamily="34" charset="0"/>
              </a:rPr>
              <a:t>)</a:t>
            </a: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Ø"/>
            </a:pPr>
            <a:endParaRPr lang="en-GB" sz="1800" dirty="0">
              <a:solidFill>
                <a:schemeClr val="tx1"/>
              </a:solidFill>
              <a:latin typeface="Candara" panose="020E0502030303020204" pitchFamily="34" charset="0"/>
            </a:endParaRPr>
          </a:p>
          <a:p>
            <a:pPr>
              <a:buClr>
                <a:schemeClr val="tx1"/>
              </a:buClr>
            </a:pPr>
            <a:endParaRPr lang="en-GB" sz="1800" dirty="0" smtClean="0">
              <a:solidFill>
                <a:schemeClr val="tx1"/>
              </a:solidFill>
              <a:latin typeface="Candara" panose="020E0502030303020204" pitchFamily="34" charset="0"/>
            </a:endParaRP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Ø"/>
            </a:pPr>
            <a:endParaRPr lang="en-GB" sz="1800" dirty="0">
              <a:solidFill>
                <a:schemeClr val="tx1"/>
              </a:solidFill>
              <a:latin typeface="Candara" panose="020E0502030303020204" pitchFamily="34" charset="0"/>
            </a:endParaRP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Ø"/>
            </a:pPr>
            <a:endParaRPr lang="en-GB" sz="1800" dirty="0" smtClean="0">
              <a:solidFill>
                <a:schemeClr val="tx1"/>
              </a:solidFill>
              <a:latin typeface="Candara" panose="020E0502030303020204" pitchFamily="34" charset="0"/>
            </a:endParaRP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Ø"/>
            </a:pPr>
            <a:endParaRPr lang="en-GB" sz="1800" dirty="0">
              <a:solidFill>
                <a:schemeClr val="tx1"/>
              </a:solidFill>
              <a:latin typeface="Candara" panose="020E0502030303020204" pitchFamily="34" charset="0"/>
            </a:endParaRP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Ø"/>
            </a:pPr>
            <a:endParaRPr lang="en-GB" sz="1800" dirty="0">
              <a:solidFill>
                <a:schemeClr val="tx1"/>
              </a:solidFill>
              <a:latin typeface="Candara" panose="020E0502030303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79252" y="2565189"/>
            <a:ext cx="80063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r>
              <a:rPr lang="en-GB" sz="1800" dirty="0" smtClean="0">
                <a:solidFill>
                  <a:schemeClr val="tx1"/>
                </a:solidFill>
                <a:latin typeface="Candara" panose="020E0502030303020204" pitchFamily="34" charset="0"/>
              </a:rPr>
              <a:t>Yet to be added new other modules ( </a:t>
            </a:r>
            <a:r>
              <a:rPr lang="en-GB" sz="1800" dirty="0" smtClean="0">
                <a:solidFill>
                  <a:srgbClr val="FFC000"/>
                </a:solidFill>
                <a:latin typeface="Candara" panose="020E0502030303020204" pitchFamily="34" charset="0"/>
              </a:rPr>
              <a:t>Wikipedia , google , </a:t>
            </a:r>
            <a:r>
              <a:rPr lang="en-GB" sz="1800" dirty="0" err="1" smtClean="0">
                <a:solidFill>
                  <a:srgbClr val="FFC000"/>
                </a:solidFill>
                <a:latin typeface="Candara" panose="020E0502030303020204" pitchFamily="34" charset="0"/>
              </a:rPr>
              <a:t>os</a:t>
            </a:r>
            <a:r>
              <a:rPr lang="en-GB" sz="1800" dirty="0" smtClean="0">
                <a:solidFill>
                  <a:srgbClr val="FFC000"/>
                </a:solidFill>
                <a:latin typeface="Candara" panose="020E0502030303020204" pitchFamily="34" charset="0"/>
              </a:rPr>
              <a:t> , others</a:t>
            </a:r>
            <a:r>
              <a:rPr lang="en-GB" sz="1800" dirty="0" smtClean="0">
                <a:solidFill>
                  <a:schemeClr val="tx1"/>
                </a:solidFill>
                <a:latin typeface="Candara" panose="020E0502030303020204" pitchFamily="34" charset="0"/>
              </a:rPr>
              <a:t>)</a:t>
            </a:r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endParaRPr lang="en-GB" sz="1800" dirty="0">
              <a:solidFill>
                <a:schemeClr val="tx1"/>
              </a:solidFill>
              <a:latin typeface="Candara" panose="020E0502030303020204" pitchFamily="34" charset="0"/>
            </a:endParaRPr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r>
              <a:rPr lang="en-GB" sz="1800" dirty="0" smtClean="0">
                <a:solidFill>
                  <a:schemeClr val="tx1"/>
                </a:solidFill>
                <a:latin typeface="Candara" panose="020E0502030303020204" pitchFamily="34" charset="0"/>
              </a:rPr>
              <a:t>Yet to be feed the </a:t>
            </a:r>
            <a:r>
              <a:rPr lang="en-GB" sz="1800" dirty="0" smtClean="0">
                <a:solidFill>
                  <a:srgbClr val="FFC000"/>
                </a:solidFill>
                <a:latin typeface="Candara" panose="020E0502030303020204" pitchFamily="34" charset="0"/>
              </a:rPr>
              <a:t>Natural Language Process Data sets.</a:t>
            </a:r>
            <a:endParaRPr lang="en-GB" sz="1800" dirty="0">
              <a:solidFill>
                <a:srgbClr val="FFC000"/>
              </a:solidFill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685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3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875" y="1946495"/>
            <a:ext cx="3269035" cy="3197005"/>
          </a:xfrm>
          <a:prstGeom prst="rect">
            <a:avLst/>
          </a:prstGeom>
        </p:spPr>
      </p:pic>
      <p:grpSp>
        <p:nvGrpSpPr>
          <p:cNvPr id="21" name="Google Shape;1363;p39"/>
          <p:cNvGrpSpPr/>
          <p:nvPr/>
        </p:nvGrpSpPr>
        <p:grpSpPr>
          <a:xfrm>
            <a:off x="6917124" y="924588"/>
            <a:ext cx="866612" cy="891159"/>
            <a:chOff x="1888890" y="3144712"/>
            <a:chExt cx="585440" cy="602023"/>
          </a:xfrm>
        </p:grpSpPr>
        <p:sp>
          <p:nvSpPr>
            <p:cNvPr id="22" name="Google Shape;1364;p39"/>
            <p:cNvSpPr/>
            <p:nvPr/>
          </p:nvSpPr>
          <p:spPr>
            <a:xfrm>
              <a:off x="2170085" y="3159206"/>
              <a:ext cx="53532" cy="53499"/>
            </a:xfrm>
            <a:custGeom>
              <a:avLst/>
              <a:gdLst/>
              <a:ahLst/>
              <a:cxnLst/>
              <a:rect l="l" t="t" r="r" b="b"/>
              <a:pathLst>
                <a:path w="1614" h="1613" extrusionOk="0">
                  <a:moveTo>
                    <a:pt x="1082" y="532"/>
                  </a:moveTo>
                  <a:lnTo>
                    <a:pt x="1082" y="1081"/>
                  </a:lnTo>
                  <a:lnTo>
                    <a:pt x="533" y="1081"/>
                  </a:lnTo>
                  <a:lnTo>
                    <a:pt x="533" y="532"/>
                  </a:lnTo>
                  <a:close/>
                  <a:moveTo>
                    <a:pt x="373" y="1"/>
                  </a:moveTo>
                  <a:cubicBezTo>
                    <a:pt x="168" y="1"/>
                    <a:pt x="1" y="167"/>
                    <a:pt x="1" y="373"/>
                  </a:cubicBezTo>
                  <a:lnTo>
                    <a:pt x="1" y="1241"/>
                  </a:lnTo>
                  <a:cubicBezTo>
                    <a:pt x="1" y="1447"/>
                    <a:pt x="168" y="1613"/>
                    <a:pt x="373" y="1613"/>
                  </a:cubicBezTo>
                  <a:lnTo>
                    <a:pt x="1242" y="1613"/>
                  </a:lnTo>
                  <a:cubicBezTo>
                    <a:pt x="1447" y="1613"/>
                    <a:pt x="1614" y="1447"/>
                    <a:pt x="1614" y="1241"/>
                  </a:cubicBezTo>
                  <a:lnTo>
                    <a:pt x="1614" y="373"/>
                  </a:lnTo>
                  <a:cubicBezTo>
                    <a:pt x="1614" y="167"/>
                    <a:pt x="1447" y="1"/>
                    <a:pt x="12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365;p39"/>
            <p:cNvSpPr/>
            <p:nvPr/>
          </p:nvSpPr>
          <p:spPr>
            <a:xfrm>
              <a:off x="1981726" y="3530782"/>
              <a:ext cx="53532" cy="53532"/>
            </a:xfrm>
            <a:custGeom>
              <a:avLst/>
              <a:gdLst/>
              <a:ahLst/>
              <a:cxnLst/>
              <a:rect l="l" t="t" r="r" b="b"/>
              <a:pathLst>
                <a:path w="1614" h="1614" extrusionOk="0">
                  <a:moveTo>
                    <a:pt x="1082" y="533"/>
                  </a:moveTo>
                  <a:lnTo>
                    <a:pt x="1082" y="1082"/>
                  </a:lnTo>
                  <a:lnTo>
                    <a:pt x="533" y="1082"/>
                  </a:lnTo>
                  <a:lnTo>
                    <a:pt x="533" y="533"/>
                  </a:lnTo>
                  <a:close/>
                  <a:moveTo>
                    <a:pt x="372" y="1"/>
                  </a:moveTo>
                  <a:cubicBezTo>
                    <a:pt x="167" y="1"/>
                    <a:pt x="1" y="167"/>
                    <a:pt x="1" y="372"/>
                  </a:cubicBezTo>
                  <a:lnTo>
                    <a:pt x="1" y="1241"/>
                  </a:lnTo>
                  <a:cubicBezTo>
                    <a:pt x="1" y="1446"/>
                    <a:pt x="167" y="1614"/>
                    <a:pt x="372" y="1614"/>
                  </a:cubicBezTo>
                  <a:lnTo>
                    <a:pt x="1241" y="1614"/>
                  </a:lnTo>
                  <a:cubicBezTo>
                    <a:pt x="1446" y="1614"/>
                    <a:pt x="1614" y="1446"/>
                    <a:pt x="1614" y="1241"/>
                  </a:cubicBezTo>
                  <a:lnTo>
                    <a:pt x="1614" y="372"/>
                  </a:lnTo>
                  <a:cubicBezTo>
                    <a:pt x="1614" y="167"/>
                    <a:pt x="1446" y="1"/>
                    <a:pt x="12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366;p39"/>
            <p:cNvSpPr/>
            <p:nvPr/>
          </p:nvSpPr>
          <p:spPr>
            <a:xfrm>
              <a:off x="1915424" y="3185475"/>
              <a:ext cx="53532" cy="53532"/>
            </a:xfrm>
            <a:custGeom>
              <a:avLst/>
              <a:gdLst/>
              <a:ahLst/>
              <a:cxnLst/>
              <a:rect l="l" t="t" r="r" b="b"/>
              <a:pathLst>
                <a:path w="1614" h="1614" extrusionOk="0">
                  <a:moveTo>
                    <a:pt x="1082" y="532"/>
                  </a:moveTo>
                  <a:lnTo>
                    <a:pt x="1082" y="1082"/>
                  </a:lnTo>
                  <a:lnTo>
                    <a:pt x="532" y="1082"/>
                  </a:lnTo>
                  <a:lnTo>
                    <a:pt x="532" y="532"/>
                  </a:lnTo>
                  <a:close/>
                  <a:moveTo>
                    <a:pt x="372" y="1"/>
                  </a:moveTo>
                  <a:cubicBezTo>
                    <a:pt x="167" y="1"/>
                    <a:pt x="1" y="168"/>
                    <a:pt x="1" y="373"/>
                  </a:cubicBezTo>
                  <a:lnTo>
                    <a:pt x="1" y="1241"/>
                  </a:lnTo>
                  <a:cubicBezTo>
                    <a:pt x="1" y="1446"/>
                    <a:pt x="167" y="1614"/>
                    <a:pt x="372" y="1614"/>
                  </a:cubicBezTo>
                  <a:lnTo>
                    <a:pt x="1241" y="1614"/>
                  </a:lnTo>
                  <a:cubicBezTo>
                    <a:pt x="1446" y="1614"/>
                    <a:pt x="1614" y="1446"/>
                    <a:pt x="1614" y="1241"/>
                  </a:cubicBezTo>
                  <a:lnTo>
                    <a:pt x="1614" y="373"/>
                  </a:lnTo>
                  <a:cubicBezTo>
                    <a:pt x="1614" y="168"/>
                    <a:pt x="1446" y="1"/>
                    <a:pt x="12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367;p39"/>
            <p:cNvSpPr/>
            <p:nvPr/>
          </p:nvSpPr>
          <p:spPr>
            <a:xfrm>
              <a:off x="1920565" y="3144712"/>
              <a:ext cx="553765" cy="602023"/>
            </a:xfrm>
            <a:custGeom>
              <a:avLst/>
              <a:gdLst/>
              <a:ahLst/>
              <a:cxnLst/>
              <a:rect l="l" t="t" r="r" b="b"/>
              <a:pathLst>
                <a:path w="16696" h="18151" extrusionOk="0">
                  <a:moveTo>
                    <a:pt x="4488" y="532"/>
                  </a:moveTo>
                  <a:cubicBezTo>
                    <a:pt x="4721" y="532"/>
                    <a:pt x="4911" y="722"/>
                    <a:pt x="4911" y="955"/>
                  </a:cubicBezTo>
                  <a:cubicBezTo>
                    <a:pt x="4911" y="1189"/>
                    <a:pt x="4721" y="1377"/>
                    <a:pt x="4488" y="1377"/>
                  </a:cubicBezTo>
                  <a:cubicBezTo>
                    <a:pt x="4255" y="1377"/>
                    <a:pt x="4065" y="1189"/>
                    <a:pt x="4065" y="955"/>
                  </a:cubicBezTo>
                  <a:cubicBezTo>
                    <a:pt x="4065" y="722"/>
                    <a:pt x="4255" y="532"/>
                    <a:pt x="4488" y="532"/>
                  </a:cubicBezTo>
                  <a:close/>
                  <a:moveTo>
                    <a:pt x="2800" y="3960"/>
                  </a:moveTo>
                  <a:lnTo>
                    <a:pt x="2800" y="4509"/>
                  </a:lnTo>
                  <a:lnTo>
                    <a:pt x="2249" y="4509"/>
                  </a:lnTo>
                  <a:lnTo>
                    <a:pt x="2249" y="3960"/>
                  </a:lnTo>
                  <a:close/>
                  <a:moveTo>
                    <a:pt x="2260" y="7641"/>
                  </a:moveTo>
                  <a:lnTo>
                    <a:pt x="2260" y="8190"/>
                  </a:lnTo>
                  <a:lnTo>
                    <a:pt x="1710" y="8190"/>
                  </a:lnTo>
                  <a:lnTo>
                    <a:pt x="1710" y="7641"/>
                  </a:lnTo>
                  <a:close/>
                  <a:moveTo>
                    <a:pt x="956" y="9840"/>
                  </a:moveTo>
                  <a:cubicBezTo>
                    <a:pt x="1189" y="9840"/>
                    <a:pt x="1379" y="10030"/>
                    <a:pt x="1379" y="10263"/>
                  </a:cubicBezTo>
                  <a:cubicBezTo>
                    <a:pt x="1379" y="10496"/>
                    <a:pt x="1189" y="10686"/>
                    <a:pt x="956" y="10686"/>
                  </a:cubicBezTo>
                  <a:cubicBezTo>
                    <a:pt x="723" y="10686"/>
                    <a:pt x="533" y="10496"/>
                    <a:pt x="533" y="10263"/>
                  </a:cubicBezTo>
                  <a:cubicBezTo>
                    <a:pt x="533" y="10030"/>
                    <a:pt x="723" y="9840"/>
                    <a:pt x="956" y="9840"/>
                  </a:cubicBezTo>
                  <a:close/>
                  <a:moveTo>
                    <a:pt x="10194" y="12157"/>
                  </a:moveTo>
                  <a:cubicBezTo>
                    <a:pt x="10497" y="12157"/>
                    <a:pt x="10744" y="12404"/>
                    <a:pt x="10744" y="12707"/>
                  </a:cubicBezTo>
                  <a:cubicBezTo>
                    <a:pt x="10744" y="13009"/>
                    <a:pt x="10497" y="13256"/>
                    <a:pt x="10194" y="13256"/>
                  </a:cubicBezTo>
                  <a:cubicBezTo>
                    <a:pt x="9891" y="13256"/>
                    <a:pt x="9645" y="13009"/>
                    <a:pt x="9645" y="12707"/>
                  </a:cubicBezTo>
                  <a:cubicBezTo>
                    <a:pt x="9645" y="12404"/>
                    <a:pt x="9891" y="12157"/>
                    <a:pt x="10194" y="12157"/>
                  </a:cubicBezTo>
                  <a:close/>
                  <a:moveTo>
                    <a:pt x="5975" y="10529"/>
                  </a:moveTo>
                  <a:cubicBezTo>
                    <a:pt x="6735" y="10529"/>
                    <a:pt x="7353" y="11147"/>
                    <a:pt x="7353" y="11907"/>
                  </a:cubicBezTo>
                  <a:cubicBezTo>
                    <a:pt x="7353" y="12666"/>
                    <a:pt x="6735" y="13285"/>
                    <a:pt x="5975" y="13285"/>
                  </a:cubicBezTo>
                  <a:cubicBezTo>
                    <a:pt x="5216" y="13285"/>
                    <a:pt x="4598" y="12666"/>
                    <a:pt x="4598" y="11907"/>
                  </a:cubicBezTo>
                  <a:cubicBezTo>
                    <a:pt x="4598" y="11147"/>
                    <a:pt x="5216" y="10529"/>
                    <a:pt x="5975" y="10529"/>
                  </a:cubicBezTo>
                  <a:close/>
                  <a:moveTo>
                    <a:pt x="7876" y="11723"/>
                  </a:moveTo>
                  <a:lnTo>
                    <a:pt x="7876" y="11723"/>
                  </a:lnTo>
                  <a:cubicBezTo>
                    <a:pt x="8372" y="11782"/>
                    <a:pt x="8836" y="11944"/>
                    <a:pt x="9248" y="12185"/>
                  </a:cubicBezTo>
                  <a:cubicBezTo>
                    <a:pt x="9161" y="12340"/>
                    <a:pt x="9113" y="12518"/>
                    <a:pt x="9113" y="12707"/>
                  </a:cubicBezTo>
                  <a:cubicBezTo>
                    <a:pt x="9113" y="13303"/>
                    <a:pt x="9598" y="13788"/>
                    <a:pt x="10194" y="13788"/>
                  </a:cubicBezTo>
                  <a:cubicBezTo>
                    <a:pt x="10358" y="13788"/>
                    <a:pt x="10513" y="13751"/>
                    <a:pt x="10652" y="13686"/>
                  </a:cubicBezTo>
                  <a:cubicBezTo>
                    <a:pt x="10891" y="14167"/>
                    <a:pt x="11027" y="14708"/>
                    <a:pt x="11027" y="15280"/>
                  </a:cubicBezTo>
                  <a:cubicBezTo>
                    <a:pt x="11027" y="15614"/>
                    <a:pt x="10981" y="15943"/>
                    <a:pt x="10890" y="16261"/>
                  </a:cubicBezTo>
                  <a:lnTo>
                    <a:pt x="10152" y="16261"/>
                  </a:lnTo>
                  <a:cubicBezTo>
                    <a:pt x="9711" y="16261"/>
                    <a:pt x="9351" y="15902"/>
                    <a:pt x="9351" y="15460"/>
                  </a:cubicBezTo>
                  <a:lnTo>
                    <a:pt x="9351" y="14651"/>
                  </a:lnTo>
                  <a:cubicBezTo>
                    <a:pt x="9351" y="14511"/>
                    <a:pt x="9241" y="14393"/>
                    <a:pt x="9101" y="14385"/>
                  </a:cubicBezTo>
                  <a:cubicBezTo>
                    <a:pt x="8260" y="14337"/>
                    <a:pt x="7440" y="14090"/>
                    <a:pt x="6714" y="13668"/>
                  </a:cubicBezTo>
                  <a:cubicBezTo>
                    <a:pt x="7402" y="13379"/>
                    <a:pt x="7885" y="12698"/>
                    <a:pt x="7885" y="11907"/>
                  </a:cubicBezTo>
                  <a:cubicBezTo>
                    <a:pt x="7885" y="11844"/>
                    <a:pt x="7882" y="11783"/>
                    <a:pt x="7876" y="11723"/>
                  </a:cubicBezTo>
                  <a:close/>
                  <a:moveTo>
                    <a:pt x="9951" y="3359"/>
                  </a:moveTo>
                  <a:cubicBezTo>
                    <a:pt x="10397" y="3454"/>
                    <a:pt x="10761" y="3779"/>
                    <a:pt x="10898" y="4230"/>
                  </a:cubicBezTo>
                  <a:cubicBezTo>
                    <a:pt x="10922" y="4312"/>
                    <a:pt x="10986" y="4378"/>
                    <a:pt x="11068" y="4404"/>
                  </a:cubicBezTo>
                  <a:cubicBezTo>
                    <a:pt x="11132" y="4426"/>
                    <a:pt x="11194" y="4448"/>
                    <a:pt x="11257" y="4472"/>
                  </a:cubicBezTo>
                  <a:lnTo>
                    <a:pt x="9508" y="6221"/>
                  </a:lnTo>
                  <a:lnTo>
                    <a:pt x="8019" y="6221"/>
                  </a:lnTo>
                  <a:cubicBezTo>
                    <a:pt x="7872" y="6221"/>
                    <a:pt x="7754" y="6340"/>
                    <a:pt x="7754" y="6487"/>
                  </a:cubicBezTo>
                  <a:cubicBezTo>
                    <a:pt x="7754" y="6633"/>
                    <a:pt x="7872" y="6752"/>
                    <a:pt x="8019" y="6752"/>
                  </a:cubicBezTo>
                  <a:lnTo>
                    <a:pt x="8977" y="6752"/>
                  </a:lnTo>
                  <a:lnTo>
                    <a:pt x="7912" y="7817"/>
                  </a:lnTo>
                  <a:cubicBezTo>
                    <a:pt x="7808" y="7921"/>
                    <a:pt x="7808" y="8089"/>
                    <a:pt x="7912" y="8193"/>
                  </a:cubicBezTo>
                  <a:cubicBezTo>
                    <a:pt x="7964" y="8245"/>
                    <a:pt x="8032" y="8271"/>
                    <a:pt x="8100" y="8271"/>
                  </a:cubicBezTo>
                  <a:cubicBezTo>
                    <a:pt x="8168" y="8271"/>
                    <a:pt x="8236" y="8245"/>
                    <a:pt x="8288" y="8193"/>
                  </a:cubicBezTo>
                  <a:lnTo>
                    <a:pt x="12144" y="4337"/>
                  </a:lnTo>
                  <a:cubicBezTo>
                    <a:pt x="12868" y="4761"/>
                    <a:pt x="13491" y="5356"/>
                    <a:pt x="13948" y="6059"/>
                  </a:cubicBezTo>
                  <a:cubicBezTo>
                    <a:pt x="14453" y="6837"/>
                    <a:pt x="14750" y="7738"/>
                    <a:pt x="14806" y="8661"/>
                  </a:cubicBezTo>
                  <a:lnTo>
                    <a:pt x="14806" y="9986"/>
                  </a:lnTo>
                  <a:cubicBezTo>
                    <a:pt x="14806" y="10032"/>
                    <a:pt x="14818" y="10076"/>
                    <a:pt x="14841" y="10116"/>
                  </a:cubicBezTo>
                  <a:lnTo>
                    <a:pt x="16080" y="12312"/>
                  </a:lnTo>
                  <a:cubicBezTo>
                    <a:pt x="16128" y="12396"/>
                    <a:pt x="16134" y="12461"/>
                    <a:pt x="16120" y="12486"/>
                  </a:cubicBezTo>
                  <a:cubicBezTo>
                    <a:pt x="16105" y="12510"/>
                    <a:pt x="16046" y="12536"/>
                    <a:pt x="15948" y="12536"/>
                  </a:cubicBezTo>
                  <a:lnTo>
                    <a:pt x="15072" y="12536"/>
                  </a:lnTo>
                  <a:cubicBezTo>
                    <a:pt x="14926" y="12536"/>
                    <a:pt x="14807" y="12655"/>
                    <a:pt x="14807" y="12802"/>
                  </a:cubicBezTo>
                  <a:lnTo>
                    <a:pt x="14807" y="13433"/>
                  </a:lnTo>
                  <a:lnTo>
                    <a:pt x="13349" y="13433"/>
                  </a:lnTo>
                  <a:cubicBezTo>
                    <a:pt x="13007" y="13433"/>
                    <a:pt x="12728" y="13712"/>
                    <a:pt x="12728" y="14054"/>
                  </a:cubicBezTo>
                  <a:lnTo>
                    <a:pt x="12728" y="16261"/>
                  </a:lnTo>
                  <a:lnTo>
                    <a:pt x="11440" y="16261"/>
                  </a:lnTo>
                  <a:cubicBezTo>
                    <a:pt x="11519" y="15941"/>
                    <a:pt x="11559" y="15612"/>
                    <a:pt x="11559" y="15280"/>
                  </a:cubicBezTo>
                  <a:cubicBezTo>
                    <a:pt x="11559" y="14577"/>
                    <a:pt x="11382" y="13917"/>
                    <a:pt x="11071" y="13338"/>
                  </a:cubicBezTo>
                  <a:cubicBezTo>
                    <a:pt x="11199" y="13160"/>
                    <a:pt x="11275" y="12942"/>
                    <a:pt x="11275" y="12707"/>
                  </a:cubicBezTo>
                  <a:cubicBezTo>
                    <a:pt x="11275" y="12110"/>
                    <a:pt x="10790" y="11625"/>
                    <a:pt x="10194" y="11625"/>
                  </a:cubicBezTo>
                  <a:cubicBezTo>
                    <a:pt x="9984" y="11625"/>
                    <a:pt x="9788" y="11686"/>
                    <a:pt x="9621" y="11790"/>
                  </a:cubicBezTo>
                  <a:cubicBezTo>
                    <a:pt x="9069" y="11444"/>
                    <a:pt x="8427" y="11225"/>
                    <a:pt x="7739" y="11176"/>
                  </a:cubicBezTo>
                  <a:cubicBezTo>
                    <a:pt x="7509" y="10620"/>
                    <a:pt x="7024" y="10197"/>
                    <a:pt x="6429" y="10051"/>
                  </a:cubicBezTo>
                  <a:lnTo>
                    <a:pt x="7083" y="9398"/>
                  </a:lnTo>
                  <a:cubicBezTo>
                    <a:pt x="7187" y="9295"/>
                    <a:pt x="7187" y="9126"/>
                    <a:pt x="7083" y="9023"/>
                  </a:cubicBezTo>
                  <a:cubicBezTo>
                    <a:pt x="7031" y="8970"/>
                    <a:pt x="6963" y="8944"/>
                    <a:pt x="6895" y="8944"/>
                  </a:cubicBezTo>
                  <a:cubicBezTo>
                    <a:pt x="6827" y="8944"/>
                    <a:pt x="6759" y="8970"/>
                    <a:pt x="6706" y="9023"/>
                  </a:cubicBezTo>
                  <a:lnTo>
                    <a:pt x="5714" y="10015"/>
                  </a:lnTo>
                  <a:cubicBezTo>
                    <a:pt x="5414" y="10057"/>
                    <a:pt x="5136" y="10167"/>
                    <a:pt x="4897" y="10332"/>
                  </a:cubicBezTo>
                  <a:cubicBezTo>
                    <a:pt x="4845" y="10149"/>
                    <a:pt x="4804" y="9964"/>
                    <a:pt x="4773" y="9775"/>
                  </a:cubicBezTo>
                  <a:lnTo>
                    <a:pt x="5265" y="9775"/>
                  </a:lnTo>
                  <a:cubicBezTo>
                    <a:pt x="5412" y="9775"/>
                    <a:pt x="5531" y="9656"/>
                    <a:pt x="5531" y="9509"/>
                  </a:cubicBezTo>
                  <a:cubicBezTo>
                    <a:pt x="5531" y="9362"/>
                    <a:pt x="5412" y="9243"/>
                    <a:pt x="5265" y="9243"/>
                  </a:cubicBezTo>
                  <a:lnTo>
                    <a:pt x="4557" y="9243"/>
                  </a:lnTo>
                  <a:cubicBezTo>
                    <a:pt x="4247" y="9004"/>
                    <a:pt x="4065" y="8634"/>
                    <a:pt x="4065" y="8241"/>
                  </a:cubicBezTo>
                  <a:cubicBezTo>
                    <a:pt x="4065" y="7782"/>
                    <a:pt x="4309" y="7366"/>
                    <a:pt x="4705" y="7141"/>
                  </a:cubicBezTo>
                  <a:lnTo>
                    <a:pt x="5354" y="7141"/>
                  </a:lnTo>
                  <a:lnTo>
                    <a:pt x="5354" y="8086"/>
                  </a:lnTo>
                  <a:cubicBezTo>
                    <a:pt x="5354" y="8232"/>
                    <a:pt x="5473" y="8351"/>
                    <a:pt x="5620" y="8351"/>
                  </a:cubicBezTo>
                  <a:cubicBezTo>
                    <a:pt x="5767" y="8351"/>
                    <a:pt x="5886" y="8232"/>
                    <a:pt x="5886" y="8086"/>
                  </a:cubicBezTo>
                  <a:lnTo>
                    <a:pt x="5886" y="7141"/>
                  </a:lnTo>
                  <a:lnTo>
                    <a:pt x="6598" y="7141"/>
                  </a:lnTo>
                  <a:cubicBezTo>
                    <a:pt x="6744" y="7141"/>
                    <a:pt x="6864" y="7021"/>
                    <a:pt x="6864" y="6875"/>
                  </a:cubicBezTo>
                  <a:cubicBezTo>
                    <a:pt x="6864" y="6728"/>
                    <a:pt x="6744" y="6610"/>
                    <a:pt x="6598" y="6610"/>
                  </a:cubicBezTo>
                  <a:lnTo>
                    <a:pt x="4787" y="6610"/>
                  </a:lnTo>
                  <a:cubicBezTo>
                    <a:pt x="4693" y="6428"/>
                    <a:pt x="4642" y="6228"/>
                    <a:pt x="4642" y="6020"/>
                  </a:cubicBezTo>
                  <a:cubicBezTo>
                    <a:pt x="4642" y="5321"/>
                    <a:pt x="5210" y="4753"/>
                    <a:pt x="5909" y="4753"/>
                  </a:cubicBezTo>
                  <a:cubicBezTo>
                    <a:pt x="5987" y="4753"/>
                    <a:pt x="6064" y="4761"/>
                    <a:pt x="6140" y="4775"/>
                  </a:cubicBezTo>
                  <a:lnTo>
                    <a:pt x="6140" y="5687"/>
                  </a:lnTo>
                  <a:cubicBezTo>
                    <a:pt x="6140" y="5834"/>
                    <a:pt x="6259" y="5953"/>
                    <a:pt x="6406" y="5953"/>
                  </a:cubicBezTo>
                  <a:cubicBezTo>
                    <a:pt x="6552" y="5953"/>
                    <a:pt x="6672" y="5834"/>
                    <a:pt x="6672" y="5687"/>
                  </a:cubicBezTo>
                  <a:lnTo>
                    <a:pt x="6672" y="5420"/>
                  </a:lnTo>
                  <a:lnTo>
                    <a:pt x="8108" y="5420"/>
                  </a:lnTo>
                  <a:cubicBezTo>
                    <a:pt x="8255" y="5420"/>
                    <a:pt x="8374" y="5301"/>
                    <a:pt x="8374" y="5154"/>
                  </a:cubicBezTo>
                  <a:cubicBezTo>
                    <a:pt x="8374" y="5007"/>
                    <a:pt x="8255" y="4888"/>
                    <a:pt x="8108" y="4888"/>
                  </a:cubicBezTo>
                  <a:lnTo>
                    <a:pt x="6672" y="4888"/>
                  </a:lnTo>
                  <a:lnTo>
                    <a:pt x="6672" y="4615"/>
                  </a:lnTo>
                  <a:cubicBezTo>
                    <a:pt x="6851" y="4112"/>
                    <a:pt x="7326" y="3776"/>
                    <a:pt x="7864" y="3776"/>
                  </a:cubicBezTo>
                  <a:cubicBezTo>
                    <a:pt x="8042" y="3776"/>
                    <a:pt x="8216" y="3813"/>
                    <a:pt x="8379" y="3886"/>
                  </a:cubicBezTo>
                  <a:cubicBezTo>
                    <a:pt x="8414" y="3901"/>
                    <a:pt x="8451" y="3909"/>
                    <a:pt x="8487" y="3909"/>
                  </a:cubicBezTo>
                  <a:cubicBezTo>
                    <a:pt x="8566" y="3909"/>
                    <a:pt x="8643" y="3873"/>
                    <a:pt x="8695" y="3809"/>
                  </a:cubicBezTo>
                  <a:cubicBezTo>
                    <a:pt x="8881" y="3577"/>
                    <a:pt x="9136" y="3421"/>
                    <a:pt x="9419" y="3360"/>
                  </a:cubicBezTo>
                  <a:lnTo>
                    <a:pt x="9419" y="4428"/>
                  </a:lnTo>
                  <a:cubicBezTo>
                    <a:pt x="9419" y="4575"/>
                    <a:pt x="9538" y="4694"/>
                    <a:pt x="9685" y="4694"/>
                  </a:cubicBezTo>
                  <a:cubicBezTo>
                    <a:pt x="9832" y="4694"/>
                    <a:pt x="9951" y="4575"/>
                    <a:pt x="9951" y="4428"/>
                  </a:cubicBezTo>
                  <a:lnTo>
                    <a:pt x="9951" y="3359"/>
                  </a:lnTo>
                  <a:close/>
                  <a:moveTo>
                    <a:pt x="14807" y="13965"/>
                  </a:moveTo>
                  <a:lnTo>
                    <a:pt x="14807" y="15460"/>
                  </a:lnTo>
                  <a:cubicBezTo>
                    <a:pt x="14807" y="15902"/>
                    <a:pt x="14452" y="16261"/>
                    <a:pt x="14017" y="16261"/>
                  </a:cubicBezTo>
                  <a:lnTo>
                    <a:pt x="13260" y="16261"/>
                  </a:lnTo>
                  <a:lnTo>
                    <a:pt x="13260" y="14054"/>
                  </a:lnTo>
                  <a:cubicBezTo>
                    <a:pt x="13260" y="14005"/>
                    <a:pt x="13301" y="13965"/>
                    <a:pt x="13349" y="13965"/>
                  </a:cubicBezTo>
                  <a:close/>
                  <a:moveTo>
                    <a:pt x="4487" y="1"/>
                  </a:moveTo>
                  <a:cubicBezTo>
                    <a:pt x="3961" y="1"/>
                    <a:pt x="3533" y="429"/>
                    <a:pt x="3533" y="955"/>
                  </a:cubicBezTo>
                  <a:cubicBezTo>
                    <a:pt x="3533" y="1397"/>
                    <a:pt x="3835" y="1770"/>
                    <a:pt x="4243" y="1877"/>
                  </a:cubicBezTo>
                  <a:lnTo>
                    <a:pt x="4243" y="2488"/>
                  </a:lnTo>
                  <a:cubicBezTo>
                    <a:pt x="4243" y="2733"/>
                    <a:pt x="4442" y="2932"/>
                    <a:pt x="4687" y="2932"/>
                  </a:cubicBezTo>
                  <a:lnTo>
                    <a:pt x="7220" y="2932"/>
                  </a:lnTo>
                  <a:lnTo>
                    <a:pt x="7220" y="3362"/>
                  </a:lnTo>
                  <a:cubicBezTo>
                    <a:pt x="6902" y="3483"/>
                    <a:pt x="6623" y="3694"/>
                    <a:pt x="6420" y="3969"/>
                  </a:cubicBezTo>
                  <a:lnTo>
                    <a:pt x="3331" y="3969"/>
                  </a:lnTo>
                  <a:lnTo>
                    <a:pt x="3331" y="3801"/>
                  </a:lnTo>
                  <a:cubicBezTo>
                    <a:pt x="3331" y="3595"/>
                    <a:pt x="3164" y="3428"/>
                    <a:pt x="2959" y="3428"/>
                  </a:cubicBezTo>
                  <a:lnTo>
                    <a:pt x="2090" y="3428"/>
                  </a:lnTo>
                  <a:cubicBezTo>
                    <a:pt x="1885" y="3428"/>
                    <a:pt x="1718" y="3595"/>
                    <a:pt x="1718" y="3801"/>
                  </a:cubicBezTo>
                  <a:lnTo>
                    <a:pt x="1718" y="4669"/>
                  </a:lnTo>
                  <a:cubicBezTo>
                    <a:pt x="1718" y="4875"/>
                    <a:pt x="1885" y="5041"/>
                    <a:pt x="2090" y="5041"/>
                  </a:cubicBezTo>
                  <a:lnTo>
                    <a:pt x="2959" y="5041"/>
                  </a:lnTo>
                  <a:cubicBezTo>
                    <a:pt x="3164" y="5041"/>
                    <a:pt x="3331" y="4875"/>
                    <a:pt x="3331" y="4669"/>
                  </a:cubicBezTo>
                  <a:lnTo>
                    <a:pt x="3331" y="4501"/>
                  </a:lnTo>
                  <a:lnTo>
                    <a:pt x="4948" y="4501"/>
                  </a:lnTo>
                  <a:cubicBezTo>
                    <a:pt x="4500" y="4785"/>
                    <a:pt x="4186" y="5262"/>
                    <a:pt x="4122" y="5813"/>
                  </a:cubicBezTo>
                  <a:lnTo>
                    <a:pt x="3066" y="5813"/>
                  </a:lnTo>
                  <a:cubicBezTo>
                    <a:pt x="2919" y="5813"/>
                    <a:pt x="2801" y="5932"/>
                    <a:pt x="2801" y="6079"/>
                  </a:cubicBezTo>
                  <a:cubicBezTo>
                    <a:pt x="2801" y="6226"/>
                    <a:pt x="2920" y="6345"/>
                    <a:pt x="3066" y="6345"/>
                  </a:cubicBezTo>
                  <a:lnTo>
                    <a:pt x="4140" y="6345"/>
                  </a:lnTo>
                  <a:cubicBezTo>
                    <a:pt x="4167" y="6496"/>
                    <a:pt x="4214" y="6643"/>
                    <a:pt x="4279" y="6782"/>
                  </a:cubicBezTo>
                  <a:cubicBezTo>
                    <a:pt x="3976" y="7000"/>
                    <a:pt x="3753" y="7303"/>
                    <a:pt x="3632" y="7650"/>
                  </a:cubicBezTo>
                  <a:lnTo>
                    <a:pt x="2790" y="7650"/>
                  </a:lnTo>
                  <a:lnTo>
                    <a:pt x="2790" y="7481"/>
                  </a:lnTo>
                  <a:cubicBezTo>
                    <a:pt x="2790" y="7276"/>
                    <a:pt x="2624" y="7109"/>
                    <a:pt x="2419" y="7109"/>
                  </a:cubicBezTo>
                  <a:lnTo>
                    <a:pt x="1550" y="7109"/>
                  </a:lnTo>
                  <a:cubicBezTo>
                    <a:pt x="1345" y="7109"/>
                    <a:pt x="1177" y="7276"/>
                    <a:pt x="1177" y="7481"/>
                  </a:cubicBezTo>
                  <a:lnTo>
                    <a:pt x="1177" y="8350"/>
                  </a:lnTo>
                  <a:cubicBezTo>
                    <a:pt x="1177" y="8555"/>
                    <a:pt x="1345" y="8723"/>
                    <a:pt x="1550" y="8723"/>
                  </a:cubicBezTo>
                  <a:lnTo>
                    <a:pt x="2419" y="8723"/>
                  </a:lnTo>
                  <a:cubicBezTo>
                    <a:pt x="2624" y="8723"/>
                    <a:pt x="2790" y="8555"/>
                    <a:pt x="2790" y="8350"/>
                  </a:cubicBezTo>
                  <a:lnTo>
                    <a:pt x="2790" y="8182"/>
                  </a:lnTo>
                  <a:lnTo>
                    <a:pt x="3534" y="8182"/>
                  </a:lnTo>
                  <a:cubicBezTo>
                    <a:pt x="3534" y="8201"/>
                    <a:pt x="3533" y="8222"/>
                    <a:pt x="3533" y="8241"/>
                  </a:cubicBezTo>
                  <a:cubicBezTo>
                    <a:pt x="3533" y="8778"/>
                    <a:pt x="3772" y="9282"/>
                    <a:pt x="4180" y="9622"/>
                  </a:cubicBezTo>
                  <a:cubicBezTo>
                    <a:pt x="4191" y="9647"/>
                    <a:pt x="4206" y="9669"/>
                    <a:pt x="4224" y="9689"/>
                  </a:cubicBezTo>
                  <a:cubicBezTo>
                    <a:pt x="4237" y="9793"/>
                    <a:pt x="4253" y="9895"/>
                    <a:pt x="4272" y="9997"/>
                  </a:cubicBezTo>
                  <a:lnTo>
                    <a:pt x="1872" y="9997"/>
                  </a:lnTo>
                  <a:cubicBezTo>
                    <a:pt x="1757" y="9600"/>
                    <a:pt x="1389" y="9309"/>
                    <a:pt x="955" y="9309"/>
                  </a:cubicBezTo>
                  <a:cubicBezTo>
                    <a:pt x="429" y="9309"/>
                    <a:pt x="1" y="9737"/>
                    <a:pt x="1" y="10263"/>
                  </a:cubicBezTo>
                  <a:cubicBezTo>
                    <a:pt x="1" y="10790"/>
                    <a:pt x="429" y="11218"/>
                    <a:pt x="955" y="11218"/>
                  </a:cubicBezTo>
                  <a:cubicBezTo>
                    <a:pt x="1389" y="11218"/>
                    <a:pt x="1757" y="10926"/>
                    <a:pt x="1872" y="10529"/>
                  </a:cubicBezTo>
                  <a:lnTo>
                    <a:pt x="4400" y="10529"/>
                  </a:lnTo>
                  <a:cubicBezTo>
                    <a:pt x="4421" y="10599"/>
                    <a:pt x="4444" y="10668"/>
                    <a:pt x="4467" y="10737"/>
                  </a:cubicBezTo>
                  <a:cubicBezTo>
                    <a:pt x="4216" y="11061"/>
                    <a:pt x="4066" y="11466"/>
                    <a:pt x="4066" y="11907"/>
                  </a:cubicBezTo>
                  <a:cubicBezTo>
                    <a:pt x="4066" y="12956"/>
                    <a:pt x="4917" y="13810"/>
                    <a:pt x="5964" y="13816"/>
                  </a:cubicBezTo>
                  <a:cubicBezTo>
                    <a:pt x="6040" y="13871"/>
                    <a:pt x="6117" y="13924"/>
                    <a:pt x="6195" y="13976"/>
                  </a:cubicBezTo>
                  <a:cubicBezTo>
                    <a:pt x="6533" y="14194"/>
                    <a:pt x="6891" y="14377"/>
                    <a:pt x="7264" y="14523"/>
                  </a:cubicBezTo>
                  <a:lnTo>
                    <a:pt x="7264" y="17708"/>
                  </a:lnTo>
                  <a:cubicBezTo>
                    <a:pt x="7264" y="17952"/>
                    <a:pt x="7463" y="18150"/>
                    <a:pt x="7708" y="18150"/>
                  </a:cubicBezTo>
                  <a:lnTo>
                    <a:pt x="9765" y="18150"/>
                  </a:lnTo>
                  <a:cubicBezTo>
                    <a:pt x="9913" y="18150"/>
                    <a:pt x="10031" y="18031"/>
                    <a:pt x="10031" y="17884"/>
                  </a:cubicBezTo>
                  <a:cubicBezTo>
                    <a:pt x="10031" y="17738"/>
                    <a:pt x="9912" y="17618"/>
                    <a:pt x="9765" y="17618"/>
                  </a:cubicBezTo>
                  <a:lnTo>
                    <a:pt x="7796" y="17618"/>
                  </a:lnTo>
                  <a:lnTo>
                    <a:pt x="7796" y="14701"/>
                  </a:lnTo>
                  <a:cubicBezTo>
                    <a:pt x="8130" y="14796"/>
                    <a:pt x="8472" y="14862"/>
                    <a:pt x="8819" y="14897"/>
                  </a:cubicBezTo>
                  <a:lnTo>
                    <a:pt x="8819" y="15461"/>
                  </a:lnTo>
                  <a:cubicBezTo>
                    <a:pt x="8819" y="16195"/>
                    <a:pt x="9417" y="16793"/>
                    <a:pt x="10151" y="16793"/>
                  </a:cubicBezTo>
                  <a:lnTo>
                    <a:pt x="12195" y="16793"/>
                  </a:lnTo>
                  <a:lnTo>
                    <a:pt x="12195" y="17618"/>
                  </a:lnTo>
                  <a:lnTo>
                    <a:pt x="11609" y="17618"/>
                  </a:lnTo>
                  <a:cubicBezTo>
                    <a:pt x="11462" y="17618"/>
                    <a:pt x="11343" y="17738"/>
                    <a:pt x="11343" y="17884"/>
                  </a:cubicBezTo>
                  <a:cubicBezTo>
                    <a:pt x="11343" y="18031"/>
                    <a:pt x="11462" y="18150"/>
                    <a:pt x="11609" y="18150"/>
                  </a:cubicBezTo>
                  <a:lnTo>
                    <a:pt x="12285" y="18150"/>
                  </a:lnTo>
                  <a:cubicBezTo>
                    <a:pt x="12529" y="18150"/>
                    <a:pt x="12727" y="17951"/>
                    <a:pt x="12727" y="17708"/>
                  </a:cubicBezTo>
                  <a:lnTo>
                    <a:pt x="12727" y="16793"/>
                  </a:lnTo>
                  <a:lnTo>
                    <a:pt x="14017" y="16793"/>
                  </a:lnTo>
                  <a:cubicBezTo>
                    <a:pt x="14745" y="16793"/>
                    <a:pt x="15338" y="16195"/>
                    <a:pt x="15338" y="15461"/>
                  </a:cubicBezTo>
                  <a:lnTo>
                    <a:pt x="15338" y="13068"/>
                  </a:lnTo>
                  <a:lnTo>
                    <a:pt x="15948" y="13068"/>
                  </a:lnTo>
                  <a:cubicBezTo>
                    <a:pt x="16232" y="13068"/>
                    <a:pt x="16462" y="12954"/>
                    <a:pt x="16579" y="12754"/>
                  </a:cubicBezTo>
                  <a:cubicBezTo>
                    <a:pt x="16696" y="12555"/>
                    <a:pt x="16682" y="12298"/>
                    <a:pt x="16543" y="12050"/>
                  </a:cubicBezTo>
                  <a:lnTo>
                    <a:pt x="15338" y="9916"/>
                  </a:lnTo>
                  <a:lnTo>
                    <a:pt x="15338" y="8661"/>
                  </a:lnTo>
                  <a:cubicBezTo>
                    <a:pt x="15338" y="8651"/>
                    <a:pt x="15338" y="8642"/>
                    <a:pt x="15337" y="8632"/>
                  </a:cubicBezTo>
                  <a:cubicBezTo>
                    <a:pt x="15276" y="7614"/>
                    <a:pt x="14950" y="6624"/>
                    <a:pt x="14395" y="5770"/>
                  </a:cubicBezTo>
                  <a:cubicBezTo>
                    <a:pt x="13886" y="4986"/>
                    <a:pt x="13190" y="4326"/>
                    <a:pt x="12382" y="3859"/>
                  </a:cubicBezTo>
                  <a:cubicBezTo>
                    <a:pt x="12308" y="3816"/>
                    <a:pt x="12223" y="3793"/>
                    <a:pt x="12138" y="3793"/>
                  </a:cubicBezTo>
                  <a:cubicBezTo>
                    <a:pt x="12008" y="3793"/>
                    <a:pt x="11885" y="3844"/>
                    <a:pt x="11793" y="3936"/>
                  </a:cubicBezTo>
                  <a:lnTo>
                    <a:pt x="11666" y="4062"/>
                  </a:lnTo>
                  <a:cubicBezTo>
                    <a:pt x="11566" y="4019"/>
                    <a:pt x="11463" y="3979"/>
                    <a:pt x="11361" y="3942"/>
                  </a:cubicBezTo>
                  <a:cubicBezTo>
                    <a:pt x="11093" y="3253"/>
                    <a:pt x="10437" y="2799"/>
                    <a:pt x="9685" y="2799"/>
                  </a:cubicBezTo>
                  <a:cubicBezTo>
                    <a:pt x="9201" y="2799"/>
                    <a:pt x="8748" y="2990"/>
                    <a:pt x="8411" y="3329"/>
                  </a:cubicBezTo>
                  <a:cubicBezTo>
                    <a:pt x="8235" y="3273"/>
                    <a:pt x="8051" y="3244"/>
                    <a:pt x="7864" y="3244"/>
                  </a:cubicBezTo>
                  <a:cubicBezTo>
                    <a:pt x="7827" y="3244"/>
                    <a:pt x="7789" y="3245"/>
                    <a:pt x="7752" y="3247"/>
                  </a:cubicBezTo>
                  <a:lnTo>
                    <a:pt x="7752" y="2843"/>
                  </a:lnTo>
                  <a:cubicBezTo>
                    <a:pt x="7752" y="2598"/>
                    <a:pt x="7554" y="2400"/>
                    <a:pt x="7309" y="2400"/>
                  </a:cubicBezTo>
                  <a:lnTo>
                    <a:pt x="4775" y="2400"/>
                  </a:lnTo>
                  <a:lnTo>
                    <a:pt x="4775" y="1865"/>
                  </a:lnTo>
                  <a:cubicBezTo>
                    <a:pt x="5161" y="1743"/>
                    <a:pt x="5441" y="1382"/>
                    <a:pt x="5441" y="955"/>
                  </a:cubicBezTo>
                  <a:cubicBezTo>
                    <a:pt x="5441" y="429"/>
                    <a:pt x="5013" y="1"/>
                    <a:pt x="44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368;p39"/>
            <p:cNvSpPr/>
            <p:nvPr/>
          </p:nvSpPr>
          <p:spPr>
            <a:xfrm>
              <a:off x="2083584" y="3504447"/>
              <a:ext cx="70381" cy="70348"/>
            </a:xfrm>
            <a:custGeom>
              <a:avLst/>
              <a:gdLst/>
              <a:ahLst/>
              <a:cxnLst/>
              <a:rect l="l" t="t" r="r" b="b"/>
              <a:pathLst>
                <a:path w="2122" h="2121" extrusionOk="0">
                  <a:moveTo>
                    <a:pt x="1060" y="532"/>
                  </a:moveTo>
                  <a:cubicBezTo>
                    <a:pt x="1352" y="532"/>
                    <a:pt x="1589" y="769"/>
                    <a:pt x="1589" y="1061"/>
                  </a:cubicBezTo>
                  <a:cubicBezTo>
                    <a:pt x="1589" y="1352"/>
                    <a:pt x="1352" y="1588"/>
                    <a:pt x="1060" y="1588"/>
                  </a:cubicBezTo>
                  <a:cubicBezTo>
                    <a:pt x="770" y="1588"/>
                    <a:pt x="533" y="1352"/>
                    <a:pt x="533" y="1061"/>
                  </a:cubicBezTo>
                  <a:cubicBezTo>
                    <a:pt x="533" y="769"/>
                    <a:pt x="770" y="532"/>
                    <a:pt x="1060" y="532"/>
                  </a:cubicBezTo>
                  <a:close/>
                  <a:moveTo>
                    <a:pt x="1060" y="0"/>
                  </a:moveTo>
                  <a:cubicBezTo>
                    <a:pt x="476" y="0"/>
                    <a:pt x="1" y="475"/>
                    <a:pt x="1" y="1061"/>
                  </a:cubicBezTo>
                  <a:cubicBezTo>
                    <a:pt x="1" y="1645"/>
                    <a:pt x="476" y="2120"/>
                    <a:pt x="1060" y="2120"/>
                  </a:cubicBezTo>
                  <a:cubicBezTo>
                    <a:pt x="1646" y="2120"/>
                    <a:pt x="2121" y="1645"/>
                    <a:pt x="2121" y="1061"/>
                  </a:cubicBezTo>
                  <a:cubicBezTo>
                    <a:pt x="2121" y="475"/>
                    <a:pt x="1646" y="0"/>
                    <a:pt x="10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369;p39"/>
            <p:cNvSpPr/>
            <p:nvPr/>
          </p:nvSpPr>
          <p:spPr>
            <a:xfrm>
              <a:off x="1888890" y="3314662"/>
              <a:ext cx="83449" cy="63350"/>
            </a:xfrm>
            <a:custGeom>
              <a:avLst/>
              <a:gdLst/>
              <a:ahLst/>
              <a:cxnLst/>
              <a:rect l="l" t="t" r="r" b="b"/>
              <a:pathLst>
                <a:path w="2516" h="1910" extrusionOk="0">
                  <a:moveTo>
                    <a:pt x="955" y="532"/>
                  </a:moveTo>
                  <a:cubicBezTo>
                    <a:pt x="1189" y="532"/>
                    <a:pt x="1378" y="722"/>
                    <a:pt x="1378" y="955"/>
                  </a:cubicBezTo>
                  <a:cubicBezTo>
                    <a:pt x="1378" y="1188"/>
                    <a:pt x="1189" y="1378"/>
                    <a:pt x="955" y="1378"/>
                  </a:cubicBezTo>
                  <a:cubicBezTo>
                    <a:pt x="722" y="1378"/>
                    <a:pt x="533" y="1188"/>
                    <a:pt x="533" y="955"/>
                  </a:cubicBezTo>
                  <a:cubicBezTo>
                    <a:pt x="533" y="722"/>
                    <a:pt x="722" y="532"/>
                    <a:pt x="955" y="532"/>
                  </a:cubicBezTo>
                  <a:close/>
                  <a:moveTo>
                    <a:pt x="955" y="0"/>
                  </a:moveTo>
                  <a:cubicBezTo>
                    <a:pt x="429" y="0"/>
                    <a:pt x="1" y="428"/>
                    <a:pt x="1" y="955"/>
                  </a:cubicBezTo>
                  <a:cubicBezTo>
                    <a:pt x="1" y="1482"/>
                    <a:pt x="429" y="1910"/>
                    <a:pt x="955" y="1910"/>
                  </a:cubicBezTo>
                  <a:cubicBezTo>
                    <a:pt x="1389" y="1910"/>
                    <a:pt x="1757" y="1618"/>
                    <a:pt x="1872" y="1221"/>
                  </a:cubicBezTo>
                  <a:lnTo>
                    <a:pt x="2249" y="1221"/>
                  </a:lnTo>
                  <a:cubicBezTo>
                    <a:pt x="2395" y="1221"/>
                    <a:pt x="2514" y="1102"/>
                    <a:pt x="2514" y="955"/>
                  </a:cubicBezTo>
                  <a:cubicBezTo>
                    <a:pt x="2515" y="808"/>
                    <a:pt x="2396" y="689"/>
                    <a:pt x="2249" y="689"/>
                  </a:cubicBezTo>
                  <a:lnTo>
                    <a:pt x="1872" y="689"/>
                  </a:lnTo>
                  <a:cubicBezTo>
                    <a:pt x="1757" y="292"/>
                    <a:pt x="1389" y="0"/>
                    <a:pt x="9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370;p39"/>
            <p:cNvSpPr/>
            <p:nvPr/>
          </p:nvSpPr>
          <p:spPr>
            <a:xfrm>
              <a:off x="2293368" y="3432705"/>
              <a:ext cx="100896" cy="53035"/>
            </a:xfrm>
            <a:custGeom>
              <a:avLst/>
              <a:gdLst/>
              <a:ahLst/>
              <a:cxnLst/>
              <a:rect l="l" t="t" r="r" b="b"/>
              <a:pathLst>
                <a:path w="3042" h="1599" extrusionOk="0">
                  <a:moveTo>
                    <a:pt x="2511" y="532"/>
                  </a:moveTo>
                  <a:lnTo>
                    <a:pt x="2511" y="1067"/>
                  </a:lnTo>
                  <a:lnTo>
                    <a:pt x="531" y="1067"/>
                  </a:lnTo>
                  <a:lnTo>
                    <a:pt x="531" y="532"/>
                  </a:lnTo>
                  <a:close/>
                  <a:moveTo>
                    <a:pt x="443" y="1"/>
                  </a:moveTo>
                  <a:cubicBezTo>
                    <a:pt x="199" y="1"/>
                    <a:pt x="1" y="199"/>
                    <a:pt x="1" y="443"/>
                  </a:cubicBezTo>
                  <a:lnTo>
                    <a:pt x="1" y="1155"/>
                  </a:lnTo>
                  <a:cubicBezTo>
                    <a:pt x="1" y="1399"/>
                    <a:pt x="199" y="1598"/>
                    <a:pt x="443" y="1598"/>
                  </a:cubicBezTo>
                  <a:lnTo>
                    <a:pt x="2599" y="1598"/>
                  </a:lnTo>
                  <a:cubicBezTo>
                    <a:pt x="2844" y="1598"/>
                    <a:pt x="3042" y="1399"/>
                    <a:pt x="3042" y="1155"/>
                  </a:cubicBezTo>
                  <a:lnTo>
                    <a:pt x="3042" y="443"/>
                  </a:lnTo>
                  <a:cubicBezTo>
                    <a:pt x="3042" y="199"/>
                    <a:pt x="2844" y="1"/>
                    <a:pt x="25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8" name="Picture 3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429828">
            <a:off x="5151969" y="-25353"/>
            <a:ext cx="2358734" cy="240302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0569" y="745969"/>
            <a:ext cx="5514282" cy="331080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49592" y="377543"/>
            <a:ext cx="6438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" sz="2800" b="1" dirty="0">
                <a:solidFill>
                  <a:schemeClr val="tx1"/>
                </a:solidFill>
              </a:rPr>
              <a:t>TEAM MEMBERS</a:t>
            </a:r>
            <a:endParaRPr lang="en-IN" sz="2800" b="1" dirty="0">
              <a:solidFill>
                <a:schemeClr val="tx1"/>
              </a:solidFill>
              <a:latin typeface="Montserrat Black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740865" y="1330851"/>
            <a:ext cx="3951181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tx1"/>
              </a:buClr>
            </a:pPr>
            <a:r>
              <a:rPr lang="en-GB" b="1" dirty="0">
                <a:solidFill>
                  <a:schemeClr val="tx1"/>
                </a:solidFill>
              </a:rPr>
              <a:t>V. </a:t>
            </a:r>
            <a:r>
              <a:rPr lang="en-GB" b="1" dirty="0" err="1">
                <a:solidFill>
                  <a:schemeClr val="tx1"/>
                </a:solidFill>
              </a:rPr>
              <a:t>Gokul</a:t>
            </a:r>
            <a:r>
              <a:rPr lang="en-GB" b="1" dirty="0">
                <a:solidFill>
                  <a:schemeClr val="tx1"/>
                </a:solidFill>
              </a:rPr>
              <a:t> </a:t>
            </a:r>
            <a:r>
              <a:rPr lang="en-GB" b="1" dirty="0" smtClean="0">
                <a:solidFill>
                  <a:schemeClr val="tx1"/>
                </a:solidFill>
              </a:rPr>
              <a:t> ( 22CB015)</a:t>
            </a:r>
            <a:endParaRPr lang="en-GB" b="1" dirty="0">
              <a:solidFill>
                <a:schemeClr val="tx1"/>
              </a:solidFill>
            </a:endParaRPr>
          </a:p>
          <a:p>
            <a:pPr algn="ctr">
              <a:buClr>
                <a:schemeClr val="tx1"/>
              </a:buClr>
            </a:pPr>
            <a:endParaRPr lang="en-GB" b="1" dirty="0">
              <a:solidFill>
                <a:schemeClr val="tx1"/>
              </a:solidFill>
            </a:endParaRPr>
          </a:p>
          <a:p>
            <a:pPr algn="ctr">
              <a:buClr>
                <a:schemeClr val="tx1"/>
              </a:buClr>
            </a:pPr>
            <a:r>
              <a:rPr lang="en-GB" b="1" dirty="0">
                <a:solidFill>
                  <a:schemeClr val="tx1"/>
                </a:solidFill>
              </a:rPr>
              <a:t>K. Kavin </a:t>
            </a:r>
            <a:r>
              <a:rPr lang="en-GB" b="1" dirty="0" smtClean="0">
                <a:solidFill>
                  <a:schemeClr val="tx1"/>
                </a:solidFill>
              </a:rPr>
              <a:t>Kumar (22CB019)</a:t>
            </a:r>
            <a:endParaRPr lang="en-GB" b="1" dirty="0">
              <a:solidFill>
                <a:schemeClr val="tx1"/>
              </a:solidFill>
            </a:endParaRPr>
          </a:p>
          <a:p>
            <a:pPr algn="ctr">
              <a:buClr>
                <a:schemeClr val="tx1"/>
              </a:buClr>
            </a:pPr>
            <a:endParaRPr lang="en-GB" b="1" dirty="0">
              <a:solidFill>
                <a:schemeClr val="tx1"/>
              </a:solidFill>
            </a:endParaRPr>
          </a:p>
          <a:p>
            <a:pPr algn="ctr">
              <a:buClr>
                <a:schemeClr val="tx1"/>
              </a:buClr>
            </a:pPr>
            <a:r>
              <a:rPr lang="en-GB" b="1" dirty="0">
                <a:solidFill>
                  <a:schemeClr val="tx1"/>
                </a:solidFill>
              </a:rPr>
              <a:t>N. </a:t>
            </a:r>
            <a:r>
              <a:rPr lang="en-GB" b="1" dirty="0" err="1">
                <a:solidFill>
                  <a:schemeClr val="tx1"/>
                </a:solidFill>
              </a:rPr>
              <a:t>Dhinesh</a:t>
            </a:r>
            <a:r>
              <a:rPr lang="en-GB" b="1" dirty="0">
                <a:solidFill>
                  <a:schemeClr val="tx1"/>
                </a:solidFill>
              </a:rPr>
              <a:t> </a:t>
            </a:r>
            <a:r>
              <a:rPr lang="en-GB" b="1" dirty="0" smtClean="0">
                <a:solidFill>
                  <a:schemeClr val="tx1"/>
                </a:solidFill>
              </a:rPr>
              <a:t>Kumar (22CB012)</a:t>
            </a:r>
            <a:endParaRPr lang="en-GB" b="1" dirty="0">
              <a:solidFill>
                <a:schemeClr val="tx1"/>
              </a:solidFill>
            </a:endParaRPr>
          </a:p>
          <a:p>
            <a:pPr algn="ctr">
              <a:buClr>
                <a:schemeClr val="tx1"/>
              </a:buClr>
            </a:pPr>
            <a:endParaRPr lang="en-GB" b="1" dirty="0">
              <a:solidFill>
                <a:schemeClr val="tx1"/>
              </a:solidFill>
            </a:endParaRPr>
          </a:p>
          <a:p>
            <a:pPr algn="ctr">
              <a:buClr>
                <a:schemeClr val="tx1"/>
              </a:buClr>
            </a:pPr>
            <a:r>
              <a:rPr lang="en-GB" b="1" dirty="0">
                <a:solidFill>
                  <a:schemeClr val="tx1"/>
                </a:solidFill>
              </a:rPr>
              <a:t>G. </a:t>
            </a:r>
            <a:r>
              <a:rPr lang="en-GB" b="1" dirty="0" err="1" smtClean="0">
                <a:solidFill>
                  <a:schemeClr val="tx1"/>
                </a:solidFill>
              </a:rPr>
              <a:t>Dhanush</a:t>
            </a:r>
            <a:r>
              <a:rPr lang="en-GB" b="1" dirty="0" smtClean="0">
                <a:solidFill>
                  <a:schemeClr val="tx1"/>
                </a:solidFill>
              </a:rPr>
              <a:t> (22CB010)</a:t>
            </a:r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8" name="Snip Same Side Corner Rectangle 7"/>
          <p:cNvSpPr/>
          <p:nvPr/>
        </p:nvSpPr>
        <p:spPr>
          <a:xfrm>
            <a:off x="2693452" y="929551"/>
            <a:ext cx="3742661" cy="45719"/>
          </a:xfrm>
          <a:prstGeom prst="snip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07181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663044" y="257658"/>
            <a:ext cx="36279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tx1"/>
              </a:buClr>
            </a:pPr>
            <a:r>
              <a:rPr lang="en-IN" sz="24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 Black"/>
              </a:rPr>
              <a:t>INTRODUCTION</a:t>
            </a:r>
            <a:endParaRPr lang="en-IN" sz="24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 Black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07614" y="1202643"/>
            <a:ext cx="80807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GB" sz="1800" dirty="0">
                <a:solidFill>
                  <a:schemeClr val="tx1"/>
                </a:solidFill>
                <a:latin typeface="Candara" panose="020E0502030303020204" pitchFamily="34" charset="0"/>
              </a:rPr>
              <a:t>Our custom-built Voice Assistant AI is designed to revolutionize the way you navigate and control your computer.</a:t>
            </a:r>
            <a:endParaRPr lang="en-IN" sz="1800" b="1" dirty="0">
              <a:solidFill>
                <a:schemeClr val="tx1"/>
              </a:solidFill>
              <a:latin typeface="Candara" panose="020E0502030303020204" pitchFamily="34" charset="0"/>
            </a:endParaRPr>
          </a:p>
        </p:txBody>
      </p:sp>
      <p:sp>
        <p:nvSpPr>
          <p:cNvPr id="23" name="Google Shape;1324;p39"/>
          <p:cNvSpPr/>
          <p:nvPr/>
        </p:nvSpPr>
        <p:spPr>
          <a:xfrm rot="5400000">
            <a:off x="8577094" y="1522933"/>
            <a:ext cx="956100" cy="8286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" name="Google Shape;1349;p39"/>
          <p:cNvGrpSpPr/>
          <p:nvPr/>
        </p:nvGrpSpPr>
        <p:grpSpPr>
          <a:xfrm>
            <a:off x="8251874" y="4315867"/>
            <a:ext cx="590713" cy="601957"/>
            <a:chOff x="1230449" y="2288393"/>
            <a:chExt cx="590713" cy="601957"/>
          </a:xfrm>
        </p:grpSpPr>
        <p:sp>
          <p:nvSpPr>
            <p:cNvPr id="25" name="Google Shape;1350;p39"/>
            <p:cNvSpPr/>
            <p:nvPr/>
          </p:nvSpPr>
          <p:spPr>
            <a:xfrm>
              <a:off x="1293202" y="2564645"/>
              <a:ext cx="80995" cy="55556"/>
            </a:xfrm>
            <a:custGeom>
              <a:avLst/>
              <a:gdLst/>
              <a:ahLst/>
              <a:cxnLst/>
              <a:rect l="l" t="t" r="r" b="b"/>
              <a:pathLst>
                <a:path w="2442" h="1675" extrusionOk="0">
                  <a:moveTo>
                    <a:pt x="265" y="0"/>
                  </a:moveTo>
                  <a:cubicBezTo>
                    <a:pt x="118" y="0"/>
                    <a:pt x="0" y="119"/>
                    <a:pt x="0" y="266"/>
                  </a:cubicBezTo>
                  <a:cubicBezTo>
                    <a:pt x="0" y="1042"/>
                    <a:pt x="635" y="1675"/>
                    <a:pt x="1414" y="1675"/>
                  </a:cubicBezTo>
                  <a:lnTo>
                    <a:pt x="2177" y="1675"/>
                  </a:lnTo>
                  <a:cubicBezTo>
                    <a:pt x="2324" y="1675"/>
                    <a:pt x="2442" y="1556"/>
                    <a:pt x="2442" y="1409"/>
                  </a:cubicBezTo>
                  <a:cubicBezTo>
                    <a:pt x="2442" y="1262"/>
                    <a:pt x="2324" y="1143"/>
                    <a:pt x="2176" y="1143"/>
                  </a:cubicBezTo>
                  <a:lnTo>
                    <a:pt x="1414" y="1143"/>
                  </a:lnTo>
                  <a:cubicBezTo>
                    <a:pt x="927" y="1143"/>
                    <a:pt x="531" y="750"/>
                    <a:pt x="531" y="266"/>
                  </a:cubicBezTo>
                  <a:cubicBezTo>
                    <a:pt x="531" y="119"/>
                    <a:pt x="412" y="0"/>
                    <a:pt x="2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351;p39"/>
            <p:cNvSpPr/>
            <p:nvPr/>
          </p:nvSpPr>
          <p:spPr>
            <a:xfrm>
              <a:off x="1327796" y="2667796"/>
              <a:ext cx="129287" cy="53798"/>
            </a:xfrm>
            <a:custGeom>
              <a:avLst/>
              <a:gdLst/>
              <a:ahLst/>
              <a:cxnLst/>
              <a:rect l="l" t="t" r="r" b="b"/>
              <a:pathLst>
                <a:path w="3898" h="1622" extrusionOk="0">
                  <a:moveTo>
                    <a:pt x="1361" y="0"/>
                  </a:moveTo>
                  <a:cubicBezTo>
                    <a:pt x="610" y="0"/>
                    <a:pt x="0" y="608"/>
                    <a:pt x="0" y="1355"/>
                  </a:cubicBezTo>
                  <a:cubicBezTo>
                    <a:pt x="0" y="1502"/>
                    <a:pt x="118" y="1621"/>
                    <a:pt x="266" y="1621"/>
                  </a:cubicBezTo>
                  <a:cubicBezTo>
                    <a:pt x="412" y="1621"/>
                    <a:pt x="531" y="1502"/>
                    <a:pt x="531" y="1355"/>
                  </a:cubicBezTo>
                  <a:cubicBezTo>
                    <a:pt x="531" y="902"/>
                    <a:pt x="903" y="532"/>
                    <a:pt x="1361" y="532"/>
                  </a:cubicBezTo>
                  <a:lnTo>
                    <a:pt x="3631" y="532"/>
                  </a:lnTo>
                  <a:cubicBezTo>
                    <a:pt x="3779" y="532"/>
                    <a:pt x="3897" y="413"/>
                    <a:pt x="3897" y="266"/>
                  </a:cubicBezTo>
                  <a:cubicBezTo>
                    <a:pt x="3898" y="119"/>
                    <a:pt x="3779" y="0"/>
                    <a:pt x="36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352;p39"/>
            <p:cNvSpPr/>
            <p:nvPr/>
          </p:nvSpPr>
          <p:spPr>
            <a:xfrm>
              <a:off x="1474695" y="2667796"/>
              <a:ext cx="54229" cy="17645"/>
            </a:xfrm>
            <a:custGeom>
              <a:avLst/>
              <a:gdLst/>
              <a:ahLst/>
              <a:cxnLst/>
              <a:rect l="l" t="t" r="r" b="b"/>
              <a:pathLst>
                <a:path w="1635" h="532" extrusionOk="0">
                  <a:moveTo>
                    <a:pt x="266" y="0"/>
                  </a:moveTo>
                  <a:cubicBezTo>
                    <a:pt x="119" y="0"/>
                    <a:pt x="1" y="119"/>
                    <a:pt x="1" y="266"/>
                  </a:cubicBezTo>
                  <a:cubicBezTo>
                    <a:pt x="1" y="413"/>
                    <a:pt x="119" y="532"/>
                    <a:pt x="266" y="532"/>
                  </a:cubicBezTo>
                  <a:lnTo>
                    <a:pt x="1368" y="532"/>
                  </a:lnTo>
                  <a:cubicBezTo>
                    <a:pt x="1515" y="532"/>
                    <a:pt x="1634" y="413"/>
                    <a:pt x="1634" y="266"/>
                  </a:cubicBezTo>
                  <a:cubicBezTo>
                    <a:pt x="1634" y="119"/>
                    <a:pt x="1515" y="0"/>
                    <a:pt x="13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353;p39"/>
            <p:cNvSpPr/>
            <p:nvPr/>
          </p:nvSpPr>
          <p:spPr>
            <a:xfrm>
              <a:off x="1394429" y="2496453"/>
              <a:ext cx="72504" cy="72206"/>
            </a:xfrm>
            <a:custGeom>
              <a:avLst/>
              <a:gdLst/>
              <a:ahLst/>
              <a:cxnLst/>
              <a:rect l="l" t="t" r="r" b="b"/>
              <a:pathLst>
                <a:path w="2186" h="2177" extrusionOk="0">
                  <a:moveTo>
                    <a:pt x="1920" y="1"/>
                  </a:moveTo>
                  <a:cubicBezTo>
                    <a:pt x="1773" y="1"/>
                    <a:pt x="1654" y="120"/>
                    <a:pt x="1654" y="266"/>
                  </a:cubicBezTo>
                  <a:cubicBezTo>
                    <a:pt x="1654" y="1026"/>
                    <a:pt x="1031" y="1645"/>
                    <a:pt x="267" y="1645"/>
                  </a:cubicBezTo>
                  <a:cubicBezTo>
                    <a:pt x="120" y="1645"/>
                    <a:pt x="1" y="1763"/>
                    <a:pt x="1" y="1910"/>
                  </a:cubicBezTo>
                  <a:cubicBezTo>
                    <a:pt x="1" y="2058"/>
                    <a:pt x="120" y="2176"/>
                    <a:pt x="267" y="2176"/>
                  </a:cubicBezTo>
                  <a:cubicBezTo>
                    <a:pt x="1324" y="2176"/>
                    <a:pt x="2186" y="1320"/>
                    <a:pt x="2186" y="266"/>
                  </a:cubicBezTo>
                  <a:cubicBezTo>
                    <a:pt x="2186" y="120"/>
                    <a:pt x="2066" y="1"/>
                    <a:pt x="19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354;p39"/>
            <p:cNvSpPr/>
            <p:nvPr/>
          </p:nvSpPr>
          <p:spPr>
            <a:xfrm>
              <a:off x="1400798" y="2363053"/>
              <a:ext cx="49585" cy="45141"/>
            </a:xfrm>
            <a:custGeom>
              <a:avLst/>
              <a:gdLst/>
              <a:ahLst/>
              <a:cxnLst/>
              <a:rect l="l" t="t" r="r" b="b"/>
              <a:pathLst>
                <a:path w="1495" h="1361" extrusionOk="0">
                  <a:moveTo>
                    <a:pt x="1163" y="0"/>
                  </a:moveTo>
                  <a:cubicBezTo>
                    <a:pt x="560" y="0"/>
                    <a:pt x="50" y="469"/>
                    <a:pt x="11" y="1077"/>
                  </a:cubicBezTo>
                  <a:cubicBezTo>
                    <a:pt x="1" y="1224"/>
                    <a:pt x="112" y="1350"/>
                    <a:pt x="258" y="1359"/>
                  </a:cubicBezTo>
                  <a:cubicBezTo>
                    <a:pt x="264" y="1360"/>
                    <a:pt x="271" y="1360"/>
                    <a:pt x="276" y="1360"/>
                  </a:cubicBezTo>
                  <a:cubicBezTo>
                    <a:pt x="414" y="1360"/>
                    <a:pt x="531" y="1252"/>
                    <a:pt x="541" y="1112"/>
                  </a:cubicBezTo>
                  <a:cubicBezTo>
                    <a:pt x="562" y="784"/>
                    <a:pt x="837" y="532"/>
                    <a:pt x="1163" y="532"/>
                  </a:cubicBezTo>
                  <a:cubicBezTo>
                    <a:pt x="1176" y="532"/>
                    <a:pt x="1190" y="533"/>
                    <a:pt x="1203" y="534"/>
                  </a:cubicBezTo>
                  <a:cubicBezTo>
                    <a:pt x="1209" y="534"/>
                    <a:pt x="1215" y="534"/>
                    <a:pt x="1222" y="534"/>
                  </a:cubicBezTo>
                  <a:cubicBezTo>
                    <a:pt x="1360" y="534"/>
                    <a:pt x="1476" y="426"/>
                    <a:pt x="1485" y="286"/>
                  </a:cubicBezTo>
                  <a:cubicBezTo>
                    <a:pt x="1495" y="139"/>
                    <a:pt x="1384" y="13"/>
                    <a:pt x="1237" y="3"/>
                  </a:cubicBezTo>
                  <a:cubicBezTo>
                    <a:pt x="1212" y="1"/>
                    <a:pt x="1188" y="0"/>
                    <a:pt x="11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355;p39"/>
            <p:cNvSpPr/>
            <p:nvPr/>
          </p:nvSpPr>
          <p:spPr>
            <a:xfrm>
              <a:off x="1403351" y="2707033"/>
              <a:ext cx="52902" cy="87761"/>
            </a:xfrm>
            <a:custGeom>
              <a:avLst/>
              <a:gdLst/>
              <a:ahLst/>
              <a:cxnLst/>
              <a:rect l="l" t="t" r="r" b="b"/>
              <a:pathLst>
                <a:path w="1595" h="2646" extrusionOk="0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cubicBezTo>
                    <a:pt x="1" y="414"/>
                    <a:pt x="120" y="533"/>
                    <a:pt x="267" y="533"/>
                  </a:cubicBezTo>
                  <a:cubicBezTo>
                    <a:pt x="705" y="533"/>
                    <a:pt x="1062" y="888"/>
                    <a:pt x="1062" y="1323"/>
                  </a:cubicBezTo>
                  <a:cubicBezTo>
                    <a:pt x="1062" y="1760"/>
                    <a:pt x="705" y="2115"/>
                    <a:pt x="267" y="2115"/>
                  </a:cubicBezTo>
                  <a:cubicBezTo>
                    <a:pt x="120" y="2115"/>
                    <a:pt x="1" y="2234"/>
                    <a:pt x="1" y="2380"/>
                  </a:cubicBezTo>
                  <a:cubicBezTo>
                    <a:pt x="1" y="2528"/>
                    <a:pt x="120" y="2646"/>
                    <a:pt x="267" y="2646"/>
                  </a:cubicBezTo>
                  <a:cubicBezTo>
                    <a:pt x="999" y="2646"/>
                    <a:pt x="1594" y="2052"/>
                    <a:pt x="1594" y="1323"/>
                  </a:cubicBezTo>
                  <a:cubicBezTo>
                    <a:pt x="1594" y="594"/>
                    <a:pt x="999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356;p39"/>
            <p:cNvSpPr/>
            <p:nvPr/>
          </p:nvSpPr>
          <p:spPr>
            <a:xfrm>
              <a:off x="1493600" y="2499405"/>
              <a:ext cx="47695" cy="77413"/>
            </a:xfrm>
            <a:custGeom>
              <a:avLst/>
              <a:gdLst/>
              <a:ahLst/>
              <a:cxnLst/>
              <a:rect l="l" t="t" r="r" b="b"/>
              <a:pathLst>
                <a:path w="1438" h="2334" extrusionOk="0">
                  <a:moveTo>
                    <a:pt x="266" y="1"/>
                  </a:moveTo>
                  <a:cubicBezTo>
                    <a:pt x="120" y="1"/>
                    <a:pt x="0" y="120"/>
                    <a:pt x="0" y="267"/>
                  </a:cubicBezTo>
                  <a:cubicBezTo>
                    <a:pt x="0" y="414"/>
                    <a:pt x="120" y="533"/>
                    <a:pt x="266" y="533"/>
                  </a:cubicBezTo>
                  <a:cubicBezTo>
                    <a:pt x="619" y="533"/>
                    <a:pt x="906" y="817"/>
                    <a:pt x="906" y="1167"/>
                  </a:cubicBezTo>
                  <a:cubicBezTo>
                    <a:pt x="906" y="1517"/>
                    <a:pt x="619" y="1803"/>
                    <a:pt x="266" y="1803"/>
                  </a:cubicBezTo>
                  <a:cubicBezTo>
                    <a:pt x="120" y="1803"/>
                    <a:pt x="0" y="1922"/>
                    <a:pt x="0" y="2069"/>
                  </a:cubicBezTo>
                  <a:cubicBezTo>
                    <a:pt x="0" y="2216"/>
                    <a:pt x="120" y="2334"/>
                    <a:pt x="266" y="2334"/>
                  </a:cubicBezTo>
                  <a:cubicBezTo>
                    <a:pt x="912" y="2334"/>
                    <a:pt x="1437" y="1811"/>
                    <a:pt x="1437" y="1167"/>
                  </a:cubicBezTo>
                  <a:cubicBezTo>
                    <a:pt x="1438" y="524"/>
                    <a:pt x="912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357;p39"/>
            <p:cNvSpPr/>
            <p:nvPr/>
          </p:nvSpPr>
          <p:spPr>
            <a:xfrm>
              <a:off x="1338244" y="2443319"/>
              <a:ext cx="62919" cy="107761"/>
            </a:xfrm>
            <a:custGeom>
              <a:avLst/>
              <a:gdLst/>
              <a:ahLst/>
              <a:cxnLst/>
              <a:rect l="l" t="t" r="r" b="b"/>
              <a:pathLst>
                <a:path w="1897" h="3249" extrusionOk="0">
                  <a:moveTo>
                    <a:pt x="266" y="1"/>
                  </a:moveTo>
                  <a:cubicBezTo>
                    <a:pt x="120" y="1"/>
                    <a:pt x="1" y="120"/>
                    <a:pt x="1" y="267"/>
                  </a:cubicBezTo>
                  <a:cubicBezTo>
                    <a:pt x="1" y="414"/>
                    <a:pt x="120" y="533"/>
                    <a:pt x="266" y="533"/>
                  </a:cubicBezTo>
                  <a:cubicBezTo>
                    <a:pt x="872" y="533"/>
                    <a:pt x="1365" y="1022"/>
                    <a:pt x="1365" y="1625"/>
                  </a:cubicBezTo>
                  <a:cubicBezTo>
                    <a:pt x="1365" y="2228"/>
                    <a:pt x="872" y="2718"/>
                    <a:pt x="266" y="2718"/>
                  </a:cubicBezTo>
                  <a:cubicBezTo>
                    <a:pt x="120" y="2718"/>
                    <a:pt x="1" y="2837"/>
                    <a:pt x="1" y="2982"/>
                  </a:cubicBezTo>
                  <a:cubicBezTo>
                    <a:pt x="1" y="3130"/>
                    <a:pt x="120" y="3248"/>
                    <a:pt x="266" y="3248"/>
                  </a:cubicBezTo>
                  <a:cubicBezTo>
                    <a:pt x="1166" y="3248"/>
                    <a:pt x="1897" y="2520"/>
                    <a:pt x="1897" y="1625"/>
                  </a:cubicBezTo>
                  <a:cubicBezTo>
                    <a:pt x="1897" y="730"/>
                    <a:pt x="1166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358;p39"/>
            <p:cNvSpPr/>
            <p:nvPr/>
          </p:nvSpPr>
          <p:spPr>
            <a:xfrm>
              <a:off x="1731544" y="2442954"/>
              <a:ext cx="60166" cy="59934"/>
            </a:xfrm>
            <a:custGeom>
              <a:avLst/>
              <a:gdLst/>
              <a:ahLst/>
              <a:cxnLst/>
              <a:rect l="l" t="t" r="r" b="b"/>
              <a:pathLst>
                <a:path w="1814" h="1807" extrusionOk="0">
                  <a:moveTo>
                    <a:pt x="907" y="532"/>
                  </a:moveTo>
                  <a:cubicBezTo>
                    <a:pt x="1113" y="532"/>
                    <a:pt x="1282" y="699"/>
                    <a:pt x="1282" y="903"/>
                  </a:cubicBezTo>
                  <a:cubicBezTo>
                    <a:pt x="1282" y="1108"/>
                    <a:pt x="1113" y="1275"/>
                    <a:pt x="907" y="1275"/>
                  </a:cubicBezTo>
                  <a:cubicBezTo>
                    <a:pt x="701" y="1275"/>
                    <a:pt x="532" y="1108"/>
                    <a:pt x="532" y="903"/>
                  </a:cubicBezTo>
                  <a:cubicBezTo>
                    <a:pt x="532" y="699"/>
                    <a:pt x="701" y="532"/>
                    <a:pt x="907" y="532"/>
                  </a:cubicBezTo>
                  <a:close/>
                  <a:moveTo>
                    <a:pt x="907" y="0"/>
                  </a:moveTo>
                  <a:cubicBezTo>
                    <a:pt x="407" y="0"/>
                    <a:pt x="0" y="405"/>
                    <a:pt x="0" y="903"/>
                  </a:cubicBezTo>
                  <a:cubicBezTo>
                    <a:pt x="0" y="1401"/>
                    <a:pt x="407" y="1807"/>
                    <a:pt x="907" y="1807"/>
                  </a:cubicBezTo>
                  <a:cubicBezTo>
                    <a:pt x="1407" y="1807"/>
                    <a:pt x="1814" y="1401"/>
                    <a:pt x="1814" y="903"/>
                  </a:cubicBezTo>
                  <a:cubicBezTo>
                    <a:pt x="1814" y="405"/>
                    <a:pt x="1407" y="0"/>
                    <a:pt x="9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359;p39"/>
            <p:cNvSpPr/>
            <p:nvPr/>
          </p:nvSpPr>
          <p:spPr>
            <a:xfrm>
              <a:off x="1761030" y="2668626"/>
              <a:ext cx="60133" cy="59934"/>
            </a:xfrm>
            <a:custGeom>
              <a:avLst/>
              <a:gdLst/>
              <a:ahLst/>
              <a:cxnLst/>
              <a:rect l="l" t="t" r="r" b="b"/>
              <a:pathLst>
                <a:path w="1813" h="1807" extrusionOk="0">
                  <a:moveTo>
                    <a:pt x="906" y="533"/>
                  </a:moveTo>
                  <a:cubicBezTo>
                    <a:pt x="1112" y="533"/>
                    <a:pt x="1281" y="699"/>
                    <a:pt x="1281" y="903"/>
                  </a:cubicBezTo>
                  <a:cubicBezTo>
                    <a:pt x="1281" y="1109"/>
                    <a:pt x="1112" y="1275"/>
                    <a:pt x="906" y="1275"/>
                  </a:cubicBezTo>
                  <a:cubicBezTo>
                    <a:pt x="700" y="1275"/>
                    <a:pt x="531" y="1109"/>
                    <a:pt x="531" y="903"/>
                  </a:cubicBezTo>
                  <a:cubicBezTo>
                    <a:pt x="531" y="699"/>
                    <a:pt x="700" y="533"/>
                    <a:pt x="906" y="533"/>
                  </a:cubicBezTo>
                  <a:close/>
                  <a:moveTo>
                    <a:pt x="906" y="1"/>
                  </a:moveTo>
                  <a:cubicBezTo>
                    <a:pt x="407" y="1"/>
                    <a:pt x="1" y="405"/>
                    <a:pt x="1" y="903"/>
                  </a:cubicBezTo>
                  <a:cubicBezTo>
                    <a:pt x="1" y="1401"/>
                    <a:pt x="407" y="1807"/>
                    <a:pt x="906" y="1807"/>
                  </a:cubicBezTo>
                  <a:cubicBezTo>
                    <a:pt x="1406" y="1807"/>
                    <a:pt x="1813" y="1401"/>
                    <a:pt x="1813" y="903"/>
                  </a:cubicBezTo>
                  <a:cubicBezTo>
                    <a:pt x="1813" y="405"/>
                    <a:pt x="1406" y="1"/>
                    <a:pt x="9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360;p39"/>
            <p:cNvSpPr/>
            <p:nvPr/>
          </p:nvSpPr>
          <p:spPr>
            <a:xfrm>
              <a:off x="1725408" y="2546768"/>
              <a:ext cx="77280" cy="76119"/>
            </a:xfrm>
            <a:custGeom>
              <a:avLst/>
              <a:gdLst/>
              <a:ahLst/>
              <a:cxnLst/>
              <a:rect l="l" t="t" r="r" b="b"/>
              <a:pathLst>
                <a:path w="2330" h="2295" extrusionOk="0">
                  <a:moveTo>
                    <a:pt x="1423" y="1020"/>
                  </a:moveTo>
                  <a:cubicBezTo>
                    <a:pt x="1629" y="1020"/>
                    <a:pt x="1797" y="1187"/>
                    <a:pt x="1797" y="1391"/>
                  </a:cubicBezTo>
                  <a:cubicBezTo>
                    <a:pt x="1797" y="1596"/>
                    <a:pt x="1629" y="1763"/>
                    <a:pt x="1423" y="1763"/>
                  </a:cubicBezTo>
                  <a:cubicBezTo>
                    <a:pt x="1216" y="1763"/>
                    <a:pt x="1048" y="1596"/>
                    <a:pt x="1048" y="1391"/>
                  </a:cubicBezTo>
                  <a:cubicBezTo>
                    <a:pt x="1048" y="1187"/>
                    <a:pt x="1216" y="1020"/>
                    <a:pt x="1423" y="1020"/>
                  </a:cubicBezTo>
                  <a:close/>
                  <a:moveTo>
                    <a:pt x="292" y="0"/>
                  </a:moveTo>
                  <a:cubicBezTo>
                    <a:pt x="224" y="0"/>
                    <a:pt x="156" y="27"/>
                    <a:pt x="104" y="79"/>
                  </a:cubicBezTo>
                  <a:cubicBezTo>
                    <a:pt x="1" y="183"/>
                    <a:pt x="1" y="351"/>
                    <a:pt x="104" y="455"/>
                  </a:cubicBezTo>
                  <a:lnTo>
                    <a:pt x="622" y="969"/>
                  </a:lnTo>
                  <a:cubicBezTo>
                    <a:pt x="555" y="1096"/>
                    <a:pt x="516" y="1239"/>
                    <a:pt x="516" y="1391"/>
                  </a:cubicBezTo>
                  <a:cubicBezTo>
                    <a:pt x="516" y="1889"/>
                    <a:pt x="923" y="2295"/>
                    <a:pt x="1423" y="2295"/>
                  </a:cubicBezTo>
                  <a:cubicBezTo>
                    <a:pt x="1923" y="2295"/>
                    <a:pt x="2328" y="1889"/>
                    <a:pt x="2328" y="1391"/>
                  </a:cubicBezTo>
                  <a:cubicBezTo>
                    <a:pt x="2329" y="893"/>
                    <a:pt x="1923" y="488"/>
                    <a:pt x="1423" y="488"/>
                  </a:cubicBezTo>
                  <a:cubicBezTo>
                    <a:pt x="1270" y="488"/>
                    <a:pt x="1125" y="527"/>
                    <a:pt x="997" y="593"/>
                  </a:cubicBezTo>
                  <a:lnTo>
                    <a:pt x="480" y="78"/>
                  </a:lnTo>
                  <a:cubicBezTo>
                    <a:pt x="428" y="26"/>
                    <a:pt x="360" y="0"/>
                    <a:pt x="2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361;p39"/>
            <p:cNvSpPr/>
            <p:nvPr/>
          </p:nvSpPr>
          <p:spPr>
            <a:xfrm>
              <a:off x="1722655" y="2760698"/>
              <a:ext cx="60133" cy="59934"/>
            </a:xfrm>
            <a:custGeom>
              <a:avLst/>
              <a:gdLst/>
              <a:ahLst/>
              <a:cxnLst/>
              <a:rect l="l" t="t" r="r" b="b"/>
              <a:pathLst>
                <a:path w="1813" h="1807" extrusionOk="0">
                  <a:moveTo>
                    <a:pt x="906" y="532"/>
                  </a:moveTo>
                  <a:cubicBezTo>
                    <a:pt x="1113" y="532"/>
                    <a:pt x="1281" y="698"/>
                    <a:pt x="1281" y="903"/>
                  </a:cubicBezTo>
                  <a:cubicBezTo>
                    <a:pt x="1281" y="1108"/>
                    <a:pt x="1113" y="1274"/>
                    <a:pt x="906" y="1274"/>
                  </a:cubicBezTo>
                  <a:cubicBezTo>
                    <a:pt x="700" y="1274"/>
                    <a:pt x="532" y="1108"/>
                    <a:pt x="532" y="903"/>
                  </a:cubicBezTo>
                  <a:cubicBezTo>
                    <a:pt x="532" y="698"/>
                    <a:pt x="700" y="532"/>
                    <a:pt x="906" y="532"/>
                  </a:cubicBezTo>
                  <a:close/>
                  <a:moveTo>
                    <a:pt x="906" y="0"/>
                  </a:moveTo>
                  <a:cubicBezTo>
                    <a:pt x="407" y="0"/>
                    <a:pt x="0" y="405"/>
                    <a:pt x="0" y="903"/>
                  </a:cubicBezTo>
                  <a:cubicBezTo>
                    <a:pt x="0" y="1400"/>
                    <a:pt x="407" y="1806"/>
                    <a:pt x="906" y="1806"/>
                  </a:cubicBezTo>
                  <a:cubicBezTo>
                    <a:pt x="1406" y="1806"/>
                    <a:pt x="1813" y="1400"/>
                    <a:pt x="1813" y="903"/>
                  </a:cubicBezTo>
                  <a:cubicBezTo>
                    <a:pt x="1813" y="405"/>
                    <a:pt x="1406" y="0"/>
                    <a:pt x="9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362;p39"/>
            <p:cNvSpPr/>
            <p:nvPr/>
          </p:nvSpPr>
          <p:spPr>
            <a:xfrm>
              <a:off x="1230449" y="2288393"/>
              <a:ext cx="510547" cy="601957"/>
            </a:xfrm>
            <a:custGeom>
              <a:avLst/>
              <a:gdLst/>
              <a:ahLst/>
              <a:cxnLst/>
              <a:rect l="l" t="t" r="r" b="b"/>
              <a:pathLst>
                <a:path w="15393" h="18149" extrusionOk="0">
                  <a:moveTo>
                    <a:pt x="11924" y="2067"/>
                  </a:moveTo>
                  <a:cubicBezTo>
                    <a:pt x="12131" y="2067"/>
                    <a:pt x="12299" y="2234"/>
                    <a:pt x="12299" y="2439"/>
                  </a:cubicBezTo>
                  <a:cubicBezTo>
                    <a:pt x="12299" y="2643"/>
                    <a:pt x="12131" y="2810"/>
                    <a:pt x="11924" y="2810"/>
                  </a:cubicBezTo>
                  <a:cubicBezTo>
                    <a:pt x="11718" y="2810"/>
                    <a:pt x="11550" y="2643"/>
                    <a:pt x="11550" y="2439"/>
                  </a:cubicBezTo>
                  <a:cubicBezTo>
                    <a:pt x="11550" y="2234"/>
                    <a:pt x="11718" y="2067"/>
                    <a:pt x="11924" y="2067"/>
                  </a:cubicBezTo>
                  <a:close/>
                  <a:moveTo>
                    <a:pt x="14486" y="2561"/>
                  </a:moveTo>
                  <a:cubicBezTo>
                    <a:pt x="14693" y="2561"/>
                    <a:pt x="14861" y="2727"/>
                    <a:pt x="14861" y="2932"/>
                  </a:cubicBezTo>
                  <a:cubicBezTo>
                    <a:pt x="14861" y="3137"/>
                    <a:pt x="14693" y="3303"/>
                    <a:pt x="14486" y="3303"/>
                  </a:cubicBezTo>
                  <a:cubicBezTo>
                    <a:pt x="14280" y="3303"/>
                    <a:pt x="14111" y="3137"/>
                    <a:pt x="14111" y="2932"/>
                  </a:cubicBezTo>
                  <a:cubicBezTo>
                    <a:pt x="14111" y="2727"/>
                    <a:pt x="14280" y="2561"/>
                    <a:pt x="14486" y="2561"/>
                  </a:cubicBezTo>
                  <a:close/>
                  <a:moveTo>
                    <a:pt x="11967" y="8060"/>
                  </a:moveTo>
                  <a:cubicBezTo>
                    <a:pt x="12173" y="8060"/>
                    <a:pt x="12340" y="8226"/>
                    <a:pt x="12340" y="8431"/>
                  </a:cubicBezTo>
                  <a:cubicBezTo>
                    <a:pt x="12340" y="8636"/>
                    <a:pt x="12173" y="8802"/>
                    <a:pt x="11967" y="8802"/>
                  </a:cubicBezTo>
                  <a:cubicBezTo>
                    <a:pt x="11759" y="8802"/>
                    <a:pt x="11592" y="8636"/>
                    <a:pt x="11592" y="8431"/>
                  </a:cubicBezTo>
                  <a:cubicBezTo>
                    <a:pt x="11592" y="8226"/>
                    <a:pt x="11759" y="8060"/>
                    <a:pt x="11967" y="8060"/>
                  </a:cubicBezTo>
                  <a:close/>
                  <a:moveTo>
                    <a:pt x="14073" y="10526"/>
                  </a:moveTo>
                  <a:cubicBezTo>
                    <a:pt x="14280" y="10526"/>
                    <a:pt x="14448" y="10693"/>
                    <a:pt x="14448" y="10898"/>
                  </a:cubicBezTo>
                  <a:cubicBezTo>
                    <a:pt x="14448" y="11102"/>
                    <a:pt x="14280" y="11269"/>
                    <a:pt x="14073" y="11269"/>
                  </a:cubicBezTo>
                  <a:cubicBezTo>
                    <a:pt x="13867" y="11269"/>
                    <a:pt x="13699" y="11102"/>
                    <a:pt x="13699" y="10898"/>
                  </a:cubicBezTo>
                  <a:cubicBezTo>
                    <a:pt x="13699" y="10693"/>
                    <a:pt x="13867" y="10526"/>
                    <a:pt x="14073" y="10526"/>
                  </a:cubicBezTo>
                  <a:close/>
                  <a:moveTo>
                    <a:pt x="13619" y="12838"/>
                  </a:moveTo>
                  <a:cubicBezTo>
                    <a:pt x="13825" y="12838"/>
                    <a:pt x="13993" y="13006"/>
                    <a:pt x="13993" y="13210"/>
                  </a:cubicBezTo>
                  <a:cubicBezTo>
                    <a:pt x="13993" y="13416"/>
                    <a:pt x="13825" y="13582"/>
                    <a:pt x="13619" y="13582"/>
                  </a:cubicBezTo>
                  <a:cubicBezTo>
                    <a:pt x="13412" y="13582"/>
                    <a:pt x="13244" y="13416"/>
                    <a:pt x="13244" y="13210"/>
                  </a:cubicBezTo>
                  <a:cubicBezTo>
                    <a:pt x="13244" y="13006"/>
                    <a:pt x="13412" y="12838"/>
                    <a:pt x="13619" y="12838"/>
                  </a:cubicBezTo>
                  <a:close/>
                  <a:moveTo>
                    <a:pt x="13371" y="16210"/>
                  </a:moveTo>
                  <a:cubicBezTo>
                    <a:pt x="13577" y="16210"/>
                    <a:pt x="13745" y="16377"/>
                    <a:pt x="13745" y="16582"/>
                  </a:cubicBezTo>
                  <a:cubicBezTo>
                    <a:pt x="13745" y="16786"/>
                    <a:pt x="13577" y="16953"/>
                    <a:pt x="13371" y="16953"/>
                  </a:cubicBezTo>
                  <a:cubicBezTo>
                    <a:pt x="13165" y="16953"/>
                    <a:pt x="12996" y="16786"/>
                    <a:pt x="12996" y="16582"/>
                  </a:cubicBezTo>
                  <a:cubicBezTo>
                    <a:pt x="12996" y="16377"/>
                    <a:pt x="13165" y="16210"/>
                    <a:pt x="13371" y="16210"/>
                  </a:cubicBezTo>
                  <a:close/>
                  <a:moveTo>
                    <a:pt x="8299" y="0"/>
                  </a:moveTo>
                  <a:cubicBezTo>
                    <a:pt x="7455" y="0"/>
                    <a:pt x="6697" y="492"/>
                    <a:pt x="6352" y="1245"/>
                  </a:cubicBezTo>
                  <a:cubicBezTo>
                    <a:pt x="6299" y="1240"/>
                    <a:pt x="6246" y="1238"/>
                    <a:pt x="6193" y="1238"/>
                  </a:cubicBezTo>
                  <a:cubicBezTo>
                    <a:pt x="4966" y="1238"/>
                    <a:pt x="3964" y="2219"/>
                    <a:pt x="3935" y="3435"/>
                  </a:cubicBezTo>
                  <a:cubicBezTo>
                    <a:pt x="3830" y="3419"/>
                    <a:pt x="3722" y="3411"/>
                    <a:pt x="3615" y="3411"/>
                  </a:cubicBezTo>
                  <a:cubicBezTo>
                    <a:pt x="2370" y="3411"/>
                    <a:pt x="1356" y="4420"/>
                    <a:pt x="1356" y="5660"/>
                  </a:cubicBezTo>
                  <a:cubicBezTo>
                    <a:pt x="1356" y="5933"/>
                    <a:pt x="1403" y="6195"/>
                    <a:pt x="1498" y="6446"/>
                  </a:cubicBezTo>
                  <a:cubicBezTo>
                    <a:pt x="569" y="6997"/>
                    <a:pt x="1" y="7983"/>
                    <a:pt x="1" y="9074"/>
                  </a:cubicBezTo>
                  <a:cubicBezTo>
                    <a:pt x="1" y="9661"/>
                    <a:pt x="168" y="10231"/>
                    <a:pt x="483" y="10721"/>
                  </a:cubicBezTo>
                  <a:cubicBezTo>
                    <a:pt x="744" y="11127"/>
                    <a:pt x="1094" y="11464"/>
                    <a:pt x="1507" y="11708"/>
                  </a:cubicBezTo>
                  <a:cubicBezTo>
                    <a:pt x="1408" y="11965"/>
                    <a:pt x="1356" y="12239"/>
                    <a:pt x="1356" y="12515"/>
                  </a:cubicBezTo>
                  <a:cubicBezTo>
                    <a:pt x="1356" y="13062"/>
                    <a:pt x="1555" y="13590"/>
                    <a:pt x="1919" y="14001"/>
                  </a:cubicBezTo>
                  <a:cubicBezTo>
                    <a:pt x="1971" y="14060"/>
                    <a:pt x="2044" y="14090"/>
                    <a:pt x="2118" y="14090"/>
                  </a:cubicBezTo>
                  <a:cubicBezTo>
                    <a:pt x="2180" y="14090"/>
                    <a:pt x="2243" y="14068"/>
                    <a:pt x="2294" y="14023"/>
                  </a:cubicBezTo>
                  <a:cubicBezTo>
                    <a:pt x="2404" y="13926"/>
                    <a:pt x="2415" y="13758"/>
                    <a:pt x="2317" y="13649"/>
                  </a:cubicBezTo>
                  <a:cubicBezTo>
                    <a:pt x="2040" y="13335"/>
                    <a:pt x="1888" y="12933"/>
                    <a:pt x="1888" y="12515"/>
                  </a:cubicBezTo>
                  <a:cubicBezTo>
                    <a:pt x="1888" y="12234"/>
                    <a:pt x="1954" y="11966"/>
                    <a:pt x="2085" y="11718"/>
                  </a:cubicBezTo>
                  <a:cubicBezTo>
                    <a:pt x="2241" y="11423"/>
                    <a:pt x="2484" y="11172"/>
                    <a:pt x="2791" y="11006"/>
                  </a:cubicBezTo>
                  <a:cubicBezTo>
                    <a:pt x="2919" y="10936"/>
                    <a:pt x="2967" y="10775"/>
                    <a:pt x="2897" y="10645"/>
                  </a:cubicBezTo>
                  <a:cubicBezTo>
                    <a:pt x="2849" y="10557"/>
                    <a:pt x="2758" y="10507"/>
                    <a:pt x="2663" y="10507"/>
                  </a:cubicBezTo>
                  <a:cubicBezTo>
                    <a:pt x="2621" y="10507"/>
                    <a:pt x="2577" y="10517"/>
                    <a:pt x="2537" y="10539"/>
                  </a:cubicBezTo>
                  <a:cubicBezTo>
                    <a:pt x="2220" y="10711"/>
                    <a:pt x="1955" y="10952"/>
                    <a:pt x="1757" y="11238"/>
                  </a:cubicBezTo>
                  <a:cubicBezTo>
                    <a:pt x="997" y="10780"/>
                    <a:pt x="533" y="9972"/>
                    <a:pt x="533" y="9074"/>
                  </a:cubicBezTo>
                  <a:cubicBezTo>
                    <a:pt x="533" y="8115"/>
                    <a:pt x="1065" y="7255"/>
                    <a:pt x="1922" y="6820"/>
                  </a:cubicBezTo>
                  <a:cubicBezTo>
                    <a:pt x="1922" y="6820"/>
                    <a:pt x="2419" y="6544"/>
                    <a:pt x="3077" y="6544"/>
                  </a:cubicBezTo>
                  <a:cubicBezTo>
                    <a:pt x="3225" y="6544"/>
                    <a:pt x="3343" y="6424"/>
                    <a:pt x="3343" y="6278"/>
                  </a:cubicBezTo>
                  <a:cubicBezTo>
                    <a:pt x="3343" y="6131"/>
                    <a:pt x="3224" y="6013"/>
                    <a:pt x="3077" y="6013"/>
                  </a:cubicBezTo>
                  <a:cubicBezTo>
                    <a:pt x="2691" y="6013"/>
                    <a:pt x="2321" y="6084"/>
                    <a:pt x="1980" y="6214"/>
                  </a:cubicBezTo>
                  <a:cubicBezTo>
                    <a:pt x="1920" y="6036"/>
                    <a:pt x="1888" y="5852"/>
                    <a:pt x="1888" y="5661"/>
                  </a:cubicBezTo>
                  <a:cubicBezTo>
                    <a:pt x="1888" y="4714"/>
                    <a:pt x="2662" y="3943"/>
                    <a:pt x="3615" y="3943"/>
                  </a:cubicBezTo>
                  <a:cubicBezTo>
                    <a:pt x="3794" y="3943"/>
                    <a:pt x="3971" y="3971"/>
                    <a:pt x="4141" y="4025"/>
                  </a:cubicBezTo>
                  <a:cubicBezTo>
                    <a:pt x="4167" y="4033"/>
                    <a:pt x="4194" y="4037"/>
                    <a:pt x="4221" y="4037"/>
                  </a:cubicBezTo>
                  <a:cubicBezTo>
                    <a:pt x="4283" y="4037"/>
                    <a:pt x="4344" y="4015"/>
                    <a:pt x="4393" y="3974"/>
                  </a:cubicBezTo>
                  <a:cubicBezTo>
                    <a:pt x="4463" y="3915"/>
                    <a:pt x="4498" y="3824"/>
                    <a:pt x="4485" y="3733"/>
                  </a:cubicBezTo>
                  <a:cubicBezTo>
                    <a:pt x="4472" y="3651"/>
                    <a:pt x="4467" y="3568"/>
                    <a:pt x="4467" y="3487"/>
                  </a:cubicBezTo>
                  <a:cubicBezTo>
                    <a:pt x="4467" y="2540"/>
                    <a:pt x="5241" y="1770"/>
                    <a:pt x="6193" y="1770"/>
                  </a:cubicBezTo>
                  <a:cubicBezTo>
                    <a:pt x="6287" y="1770"/>
                    <a:pt x="6383" y="1778"/>
                    <a:pt x="6478" y="1794"/>
                  </a:cubicBezTo>
                  <a:cubicBezTo>
                    <a:pt x="7295" y="1929"/>
                    <a:pt x="7920" y="2637"/>
                    <a:pt x="7920" y="3487"/>
                  </a:cubicBezTo>
                  <a:cubicBezTo>
                    <a:pt x="7920" y="3635"/>
                    <a:pt x="8039" y="3753"/>
                    <a:pt x="8186" y="3753"/>
                  </a:cubicBezTo>
                  <a:cubicBezTo>
                    <a:pt x="8333" y="3753"/>
                    <a:pt x="8452" y="3634"/>
                    <a:pt x="8452" y="3487"/>
                  </a:cubicBezTo>
                  <a:cubicBezTo>
                    <a:pt x="8452" y="2491"/>
                    <a:pt x="7798" y="1645"/>
                    <a:pt x="6894" y="1350"/>
                  </a:cubicBezTo>
                  <a:cubicBezTo>
                    <a:pt x="7176" y="851"/>
                    <a:pt x="7709" y="532"/>
                    <a:pt x="8299" y="532"/>
                  </a:cubicBezTo>
                  <a:cubicBezTo>
                    <a:pt x="9187" y="532"/>
                    <a:pt x="9910" y="1250"/>
                    <a:pt x="9910" y="2133"/>
                  </a:cubicBezTo>
                  <a:lnTo>
                    <a:pt x="9910" y="2162"/>
                  </a:lnTo>
                  <a:lnTo>
                    <a:pt x="9399" y="2162"/>
                  </a:lnTo>
                  <a:cubicBezTo>
                    <a:pt x="9251" y="2162"/>
                    <a:pt x="9133" y="2281"/>
                    <a:pt x="9133" y="2428"/>
                  </a:cubicBezTo>
                  <a:cubicBezTo>
                    <a:pt x="9133" y="2575"/>
                    <a:pt x="9251" y="2694"/>
                    <a:pt x="9399" y="2694"/>
                  </a:cubicBezTo>
                  <a:lnTo>
                    <a:pt x="9910" y="2694"/>
                  </a:lnTo>
                  <a:lnTo>
                    <a:pt x="9910" y="4464"/>
                  </a:lnTo>
                  <a:lnTo>
                    <a:pt x="7759" y="4464"/>
                  </a:lnTo>
                  <a:cubicBezTo>
                    <a:pt x="7273" y="4464"/>
                    <a:pt x="6877" y="4071"/>
                    <a:pt x="6877" y="3588"/>
                  </a:cubicBezTo>
                  <a:cubicBezTo>
                    <a:pt x="6877" y="3441"/>
                    <a:pt x="6758" y="3322"/>
                    <a:pt x="6611" y="3322"/>
                  </a:cubicBezTo>
                  <a:cubicBezTo>
                    <a:pt x="6464" y="3322"/>
                    <a:pt x="6345" y="3441"/>
                    <a:pt x="6345" y="3588"/>
                  </a:cubicBezTo>
                  <a:cubicBezTo>
                    <a:pt x="6345" y="4365"/>
                    <a:pt x="6980" y="4996"/>
                    <a:pt x="7760" y="4996"/>
                  </a:cubicBezTo>
                  <a:lnTo>
                    <a:pt x="9910" y="4996"/>
                  </a:lnTo>
                  <a:lnTo>
                    <a:pt x="9910" y="9472"/>
                  </a:lnTo>
                  <a:lnTo>
                    <a:pt x="5597" y="9472"/>
                  </a:lnTo>
                  <a:cubicBezTo>
                    <a:pt x="5450" y="9472"/>
                    <a:pt x="5331" y="9591"/>
                    <a:pt x="5331" y="9738"/>
                  </a:cubicBezTo>
                  <a:cubicBezTo>
                    <a:pt x="5331" y="9885"/>
                    <a:pt x="5450" y="10004"/>
                    <a:pt x="5597" y="10004"/>
                  </a:cubicBezTo>
                  <a:lnTo>
                    <a:pt x="9910" y="10004"/>
                  </a:lnTo>
                  <a:lnTo>
                    <a:pt x="9910" y="13654"/>
                  </a:lnTo>
                  <a:lnTo>
                    <a:pt x="9088" y="13654"/>
                  </a:lnTo>
                  <a:cubicBezTo>
                    <a:pt x="8338" y="13654"/>
                    <a:pt x="7727" y="14262"/>
                    <a:pt x="7727" y="15009"/>
                  </a:cubicBezTo>
                  <a:cubicBezTo>
                    <a:pt x="7727" y="15156"/>
                    <a:pt x="7846" y="15275"/>
                    <a:pt x="7993" y="15275"/>
                  </a:cubicBezTo>
                  <a:cubicBezTo>
                    <a:pt x="8140" y="15275"/>
                    <a:pt x="8259" y="15156"/>
                    <a:pt x="8259" y="15009"/>
                  </a:cubicBezTo>
                  <a:cubicBezTo>
                    <a:pt x="8259" y="14555"/>
                    <a:pt x="8631" y="14186"/>
                    <a:pt x="9088" y="14186"/>
                  </a:cubicBezTo>
                  <a:lnTo>
                    <a:pt x="9909" y="14186"/>
                  </a:lnTo>
                  <a:lnTo>
                    <a:pt x="9909" y="16016"/>
                  </a:lnTo>
                  <a:cubicBezTo>
                    <a:pt x="9909" y="16058"/>
                    <a:pt x="9907" y="16099"/>
                    <a:pt x="9904" y="16141"/>
                  </a:cubicBezTo>
                  <a:lnTo>
                    <a:pt x="9398" y="16141"/>
                  </a:lnTo>
                  <a:cubicBezTo>
                    <a:pt x="9251" y="16141"/>
                    <a:pt x="9133" y="16260"/>
                    <a:pt x="9133" y="16406"/>
                  </a:cubicBezTo>
                  <a:cubicBezTo>
                    <a:pt x="9133" y="16553"/>
                    <a:pt x="9251" y="16672"/>
                    <a:pt x="9398" y="16672"/>
                  </a:cubicBezTo>
                  <a:lnTo>
                    <a:pt x="9767" y="16672"/>
                  </a:lnTo>
                  <a:cubicBezTo>
                    <a:pt x="9515" y="17229"/>
                    <a:pt x="8952" y="17618"/>
                    <a:pt x="8299" y="17618"/>
                  </a:cubicBezTo>
                  <a:cubicBezTo>
                    <a:pt x="7713" y="17618"/>
                    <a:pt x="7181" y="17302"/>
                    <a:pt x="6899" y="16807"/>
                  </a:cubicBezTo>
                  <a:cubicBezTo>
                    <a:pt x="7220" y="16702"/>
                    <a:pt x="7516" y="16526"/>
                    <a:pt x="7765" y="16285"/>
                  </a:cubicBezTo>
                  <a:cubicBezTo>
                    <a:pt x="7871" y="16184"/>
                    <a:pt x="7873" y="16015"/>
                    <a:pt x="7771" y="15909"/>
                  </a:cubicBezTo>
                  <a:cubicBezTo>
                    <a:pt x="7719" y="15855"/>
                    <a:pt x="7650" y="15828"/>
                    <a:pt x="7580" y="15828"/>
                  </a:cubicBezTo>
                  <a:cubicBezTo>
                    <a:pt x="7513" y="15828"/>
                    <a:pt x="7447" y="15853"/>
                    <a:pt x="7395" y="15902"/>
                  </a:cubicBezTo>
                  <a:cubicBezTo>
                    <a:pt x="7142" y="16148"/>
                    <a:pt x="6825" y="16306"/>
                    <a:pt x="6482" y="16363"/>
                  </a:cubicBezTo>
                  <a:cubicBezTo>
                    <a:pt x="6385" y="16379"/>
                    <a:pt x="6288" y="16387"/>
                    <a:pt x="6193" y="16387"/>
                  </a:cubicBezTo>
                  <a:cubicBezTo>
                    <a:pt x="5241" y="16387"/>
                    <a:pt x="4466" y="15617"/>
                    <a:pt x="4466" y="14670"/>
                  </a:cubicBezTo>
                  <a:cubicBezTo>
                    <a:pt x="4466" y="14647"/>
                    <a:pt x="4468" y="14621"/>
                    <a:pt x="4469" y="14596"/>
                  </a:cubicBezTo>
                  <a:cubicBezTo>
                    <a:pt x="4684" y="14509"/>
                    <a:pt x="4885" y="14389"/>
                    <a:pt x="5065" y="14239"/>
                  </a:cubicBezTo>
                  <a:cubicBezTo>
                    <a:pt x="5178" y="14145"/>
                    <a:pt x="5193" y="13977"/>
                    <a:pt x="5099" y="13864"/>
                  </a:cubicBezTo>
                  <a:cubicBezTo>
                    <a:pt x="5046" y="13802"/>
                    <a:pt x="4972" y="13771"/>
                    <a:pt x="4897" y="13771"/>
                  </a:cubicBezTo>
                  <a:cubicBezTo>
                    <a:pt x="4837" y="13771"/>
                    <a:pt x="4775" y="13791"/>
                    <a:pt x="4724" y="13831"/>
                  </a:cubicBezTo>
                  <a:cubicBezTo>
                    <a:pt x="4286" y="14176"/>
                    <a:pt x="3858" y="14232"/>
                    <a:pt x="3606" y="14232"/>
                  </a:cubicBezTo>
                  <a:cubicBezTo>
                    <a:pt x="3551" y="14232"/>
                    <a:pt x="3505" y="14230"/>
                    <a:pt x="3468" y="14227"/>
                  </a:cubicBezTo>
                  <a:cubicBezTo>
                    <a:pt x="3461" y="14226"/>
                    <a:pt x="3453" y="14226"/>
                    <a:pt x="3446" y="14226"/>
                  </a:cubicBezTo>
                  <a:cubicBezTo>
                    <a:pt x="3308" y="14226"/>
                    <a:pt x="3192" y="14331"/>
                    <a:pt x="3182" y="14469"/>
                  </a:cubicBezTo>
                  <a:cubicBezTo>
                    <a:pt x="3169" y="14616"/>
                    <a:pt x="3278" y="14744"/>
                    <a:pt x="3424" y="14756"/>
                  </a:cubicBezTo>
                  <a:cubicBezTo>
                    <a:pt x="3487" y="14761"/>
                    <a:pt x="3551" y="14764"/>
                    <a:pt x="3614" y="14764"/>
                  </a:cubicBezTo>
                  <a:cubicBezTo>
                    <a:pt x="3722" y="14764"/>
                    <a:pt x="3829" y="14757"/>
                    <a:pt x="3935" y="14741"/>
                  </a:cubicBezTo>
                  <a:cubicBezTo>
                    <a:pt x="3973" y="15949"/>
                    <a:pt x="4971" y="16919"/>
                    <a:pt x="6193" y="16919"/>
                  </a:cubicBezTo>
                  <a:cubicBezTo>
                    <a:pt x="6247" y="16919"/>
                    <a:pt x="6301" y="16917"/>
                    <a:pt x="6355" y="16913"/>
                  </a:cubicBezTo>
                  <a:cubicBezTo>
                    <a:pt x="6703" y="17660"/>
                    <a:pt x="7459" y="18149"/>
                    <a:pt x="8299" y="18149"/>
                  </a:cubicBezTo>
                  <a:cubicBezTo>
                    <a:pt x="9480" y="18149"/>
                    <a:pt x="10441" y="17193"/>
                    <a:pt x="10441" y="16016"/>
                  </a:cubicBezTo>
                  <a:lnTo>
                    <a:pt x="10441" y="15429"/>
                  </a:lnTo>
                  <a:lnTo>
                    <a:pt x="11850" y="15429"/>
                  </a:lnTo>
                  <a:cubicBezTo>
                    <a:pt x="11879" y="15430"/>
                    <a:pt x="11945" y="15457"/>
                    <a:pt x="11965" y="15476"/>
                  </a:cubicBezTo>
                  <a:lnTo>
                    <a:pt x="12600" y="16108"/>
                  </a:lnTo>
                  <a:cubicBezTo>
                    <a:pt x="12514" y="16245"/>
                    <a:pt x="12464" y="16407"/>
                    <a:pt x="12464" y="16582"/>
                  </a:cubicBezTo>
                  <a:cubicBezTo>
                    <a:pt x="12464" y="17080"/>
                    <a:pt x="12871" y="17485"/>
                    <a:pt x="13370" y="17485"/>
                  </a:cubicBezTo>
                  <a:cubicBezTo>
                    <a:pt x="13870" y="17485"/>
                    <a:pt x="14277" y="17080"/>
                    <a:pt x="14277" y="16582"/>
                  </a:cubicBezTo>
                  <a:cubicBezTo>
                    <a:pt x="14277" y="16084"/>
                    <a:pt x="13870" y="15678"/>
                    <a:pt x="13370" y="15678"/>
                  </a:cubicBezTo>
                  <a:cubicBezTo>
                    <a:pt x="13239" y="15678"/>
                    <a:pt x="13114" y="15707"/>
                    <a:pt x="13001" y="15758"/>
                  </a:cubicBezTo>
                  <a:lnTo>
                    <a:pt x="12340" y="15099"/>
                  </a:lnTo>
                  <a:cubicBezTo>
                    <a:pt x="12221" y="14980"/>
                    <a:pt x="12019" y="14897"/>
                    <a:pt x="11850" y="14897"/>
                  </a:cubicBezTo>
                  <a:lnTo>
                    <a:pt x="10442" y="14897"/>
                  </a:lnTo>
                  <a:lnTo>
                    <a:pt x="10442" y="13476"/>
                  </a:lnTo>
                  <a:lnTo>
                    <a:pt x="12753" y="13476"/>
                  </a:lnTo>
                  <a:cubicBezTo>
                    <a:pt x="12867" y="13845"/>
                    <a:pt x="13212" y="14114"/>
                    <a:pt x="13619" y="14114"/>
                  </a:cubicBezTo>
                  <a:cubicBezTo>
                    <a:pt x="14119" y="14114"/>
                    <a:pt x="14525" y="13708"/>
                    <a:pt x="14525" y="13210"/>
                  </a:cubicBezTo>
                  <a:cubicBezTo>
                    <a:pt x="14525" y="12712"/>
                    <a:pt x="14119" y="12308"/>
                    <a:pt x="13619" y="12308"/>
                  </a:cubicBezTo>
                  <a:cubicBezTo>
                    <a:pt x="13212" y="12308"/>
                    <a:pt x="12867" y="12576"/>
                    <a:pt x="12753" y="12944"/>
                  </a:cubicBezTo>
                  <a:lnTo>
                    <a:pt x="10442" y="12944"/>
                  </a:lnTo>
                  <a:lnTo>
                    <a:pt x="10442" y="11164"/>
                  </a:lnTo>
                  <a:lnTo>
                    <a:pt x="13207" y="11164"/>
                  </a:lnTo>
                  <a:cubicBezTo>
                    <a:pt x="13321" y="11532"/>
                    <a:pt x="13667" y="11801"/>
                    <a:pt x="14073" y="11801"/>
                  </a:cubicBezTo>
                  <a:cubicBezTo>
                    <a:pt x="14573" y="11801"/>
                    <a:pt x="14980" y="11396"/>
                    <a:pt x="14980" y="10898"/>
                  </a:cubicBezTo>
                  <a:cubicBezTo>
                    <a:pt x="14980" y="10400"/>
                    <a:pt x="14572" y="9994"/>
                    <a:pt x="14073" y="9994"/>
                  </a:cubicBezTo>
                  <a:cubicBezTo>
                    <a:pt x="13667" y="9994"/>
                    <a:pt x="13321" y="10263"/>
                    <a:pt x="13207" y="10632"/>
                  </a:cubicBezTo>
                  <a:lnTo>
                    <a:pt x="10442" y="10632"/>
                  </a:lnTo>
                  <a:lnTo>
                    <a:pt x="10442" y="8697"/>
                  </a:lnTo>
                  <a:lnTo>
                    <a:pt x="11100" y="8697"/>
                  </a:lnTo>
                  <a:cubicBezTo>
                    <a:pt x="11214" y="9065"/>
                    <a:pt x="11559" y="9334"/>
                    <a:pt x="11967" y="9334"/>
                  </a:cubicBezTo>
                  <a:cubicBezTo>
                    <a:pt x="12466" y="9334"/>
                    <a:pt x="12872" y="8929"/>
                    <a:pt x="12872" y="8431"/>
                  </a:cubicBezTo>
                  <a:cubicBezTo>
                    <a:pt x="12872" y="7933"/>
                    <a:pt x="12466" y="7528"/>
                    <a:pt x="11967" y="7528"/>
                  </a:cubicBezTo>
                  <a:cubicBezTo>
                    <a:pt x="11559" y="7528"/>
                    <a:pt x="11214" y="7796"/>
                    <a:pt x="11100" y="8165"/>
                  </a:cubicBezTo>
                  <a:lnTo>
                    <a:pt x="10442" y="8165"/>
                  </a:lnTo>
                  <a:lnTo>
                    <a:pt x="10442" y="6631"/>
                  </a:lnTo>
                  <a:lnTo>
                    <a:pt x="13338" y="6631"/>
                  </a:lnTo>
                  <a:cubicBezTo>
                    <a:pt x="13367" y="6632"/>
                    <a:pt x="13433" y="6659"/>
                    <a:pt x="13453" y="6679"/>
                  </a:cubicBezTo>
                  <a:lnTo>
                    <a:pt x="13999" y="7222"/>
                  </a:lnTo>
                  <a:cubicBezTo>
                    <a:pt x="14052" y="7274"/>
                    <a:pt x="14120" y="7299"/>
                    <a:pt x="14187" y="7299"/>
                  </a:cubicBezTo>
                  <a:cubicBezTo>
                    <a:pt x="14255" y="7299"/>
                    <a:pt x="14324" y="7274"/>
                    <a:pt x="14375" y="7221"/>
                  </a:cubicBezTo>
                  <a:cubicBezTo>
                    <a:pt x="14479" y="7117"/>
                    <a:pt x="14479" y="6949"/>
                    <a:pt x="14374" y="6845"/>
                  </a:cubicBezTo>
                  <a:lnTo>
                    <a:pt x="13828" y="6302"/>
                  </a:lnTo>
                  <a:cubicBezTo>
                    <a:pt x="13709" y="6182"/>
                    <a:pt x="13508" y="6099"/>
                    <a:pt x="13338" y="6099"/>
                  </a:cubicBezTo>
                  <a:lnTo>
                    <a:pt x="10442" y="6099"/>
                  </a:lnTo>
                  <a:lnTo>
                    <a:pt x="10442" y="4996"/>
                  </a:lnTo>
                  <a:lnTo>
                    <a:pt x="12636" y="4996"/>
                  </a:lnTo>
                  <a:cubicBezTo>
                    <a:pt x="12804" y="4996"/>
                    <a:pt x="13007" y="4913"/>
                    <a:pt x="13126" y="4794"/>
                  </a:cubicBezTo>
                  <a:lnTo>
                    <a:pt x="14153" y="3771"/>
                  </a:lnTo>
                  <a:cubicBezTo>
                    <a:pt x="14256" y="3812"/>
                    <a:pt x="14369" y="3835"/>
                    <a:pt x="14486" y="3835"/>
                  </a:cubicBezTo>
                  <a:cubicBezTo>
                    <a:pt x="14986" y="3835"/>
                    <a:pt x="15393" y="3429"/>
                    <a:pt x="15393" y="2931"/>
                  </a:cubicBezTo>
                  <a:cubicBezTo>
                    <a:pt x="15393" y="2433"/>
                    <a:pt x="14986" y="2029"/>
                    <a:pt x="14486" y="2029"/>
                  </a:cubicBezTo>
                  <a:cubicBezTo>
                    <a:pt x="13987" y="2029"/>
                    <a:pt x="13581" y="2433"/>
                    <a:pt x="13581" y="2931"/>
                  </a:cubicBezTo>
                  <a:cubicBezTo>
                    <a:pt x="13581" y="3119"/>
                    <a:pt x="13637" y="3293"/>
                    <a:pt x="13736" y="3438"/>
                  </a:cubicBezTo>
                  <a:lnTo>
                    <a:pt x="12751" y="4416"/>
                  </a:lnTo>
                  <a:cubicBezTo>
                    <a:pt x="12730" y="4437"/>
                    <a:pt x="12665" y="4464"/>
                    <a:pt x="12636" y="4464"/>
                  </a:cubicBezTo>
                  <a:lnTo>
                    <a:pt x="10442" y="4464"/>
                  </a:lnTo>
                  <a:lnTo>
                    <a:pt x="10442" y="2705"/>
                  </a:lnTo>
                  <a:lnTo>
                    <a:pt x="11059" y="2705"/>
                  </a:lnTo>
                  <a:cubicBezTo>
                    <a:pt x="11173" y="3073"/>
                    <a:pt x="11518" y="3342"/>
                    <a:pt x="11924" y="3342"/>
                  </a:cubicBezTo>
                  <a:cubicBezTo>
                    <a:pt x="12424" y="3342"/>
                    <a:pt x="12831" y="2937"/>
                    <a:pt x="12831" y="2439"/>
                  </a:cubicBezTo>
                  <a:cubicBezTo>
                    <a:pt x="12831" y="1941"/>
                    <a:pt x="12424" y="1535"/>
                    <a:pt x="11924" y="1535"/>
                  </a:cubicBezTo>
                  <a:cubicBezTo>
                    <a:pt x="11518" y="1535"/>
                    <a:pt x="11173" y="1804"/>
                    <a:pt x="11059" y="2173"/>
                  </a:cubicBezTo>
                  <a:lnTo>
                    <a:pt x="10441" y="2173"/>
                  </a:lnTo>
                  <a:lnTo>
                    <a:pt x="10441" y="2133"/>
                  </a:lnTo>
                  <a:cubicBezTo>
                    <a:pt x="10441" y="956"/>
                    <a:pt x="9481" y="0"/>
                    <a:pt x="82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" name="Snip Single Corner Rectangle 39"/>
          <p:cNvSpPr/>
          <p:nvPr/>
        </p:nvSpPr>
        <p:spPr>
          <a:xfrm flipV="1">
            <a:off x="191356" y="696464"/>
            <a:ext cx="3776222" cy="45719"/>
          </a:xfrm>
          <a:prstGeom prst="snip1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Rectangle 1"/>
          <p:cNvSpPr/>
          <p:nvPr/>
        </p:nvSpPr>
        <p:spPr>
          <a:xfrm>
            <a:off x="407614" y="1937233"/>
            <a:ext cx="793179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GB" sz="1800" dirty="0">
                <a:solidFill>
                  <a:schemeClr val="tx1"/>
                </a:solidFill>
                <a:latin typeface="Candara" panose="020E0502030303020204" pitchFamily="34" charset="0"/>
              </a:rPr>
              <a:t>seamless integration, this assistant empowers you to perform tasks such as searching Wikipedia, browsing Google, managing applications, and engaging in meaningful conversations—all through intuitive voice </a:t>
            </a:r>
            <a:r>
              <a:rPr lang="en-GB" sz="1800" dirty="0" smtClean="0">
                <a:solidFill>
                  <a:schemeClr val="tx1"/>
                </a:solidFill>
                <a:latin typeface="Candara" panose="020E0502030303020204" pitchFamily="34" charset="0"/>
              </a:rPr>
              <a:t>commands.</a:t>
            </a:r>
            <a:endParaRPr lang="en-IN" sz="1800" b="1" dirty="0">
              <a:solidFill>
                <a:schemeClr val="tx1"/>
              </a:solidFill>
              <a:latin typeface="Candara" panose="020E0502030303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0712" y="3470276"/>
            <a:ext cx="965392" cy="96539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1046" y="3390292"/>
            <a:ext cx="1000235" cy="100023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1019" y="3767213"/>
            <a:ext cx="240196" cy="240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760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93590" y="973438"/>
            <a:ext cx="8697412" cy="1261884"/>
          </a:xfrm>
          <a:prstGeom prst="rect">
            <a:avLst/>
          </a:prstGeom>
          <a:noFill/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GB" sz="2000" b="1" dirty="0">
                <a:solidFill>
                  <a:srgbClr val="FFC000"/>
                </a:solidFill>
                <a:latin typeface="Candara" panose="020E0502030303020204" pitchFamily="34" charset="0"/>
              </a:rPr>
              <a:t>Launch</a:t>
            </a:r>
            <a:r>
              <a:rPr lang="en-GB" sz="2000" b="1" dirty="0">
                <a:solidFill>
                  <a:schemeClr val="tx1"/>
                </a:solidFill>
                <a:latin typeface="Candara" panose="020E0502030303020204" pitchFamily="34" charset="0"/>
              </a:rPr>
              <a:t> and </a:t>
            </a:r>
            <a:r>
              <a:rPr lang="en-GB" sz="2000" b="1" dirty="0" smtClean="0">
                <a:solidFill>
                  <a:srgbClr val="FFC000"/>
                </a:solidFill>
                <a:latin typeface="Candara" panose="020E0502030303020204" pitchFamily="34" charset="0"/>
              </a:rPr>
              <a:t>Development</a:t>
            </a:r>
            <a:r>
              <a:rPr lang="en-GB" sz="2000" b="1" dirty="0">
                <a:solidFill>
                  <a:schemeClr val="tx1"/>
                </a:solidFill>
                <a:latin typeface="Candara" panose="020E0502030303020204" pitchFamily="34" charset="0"/>
              </a:rPr>
              <a:t> </a:t>
            </a:r>
            <a:r>
              <a:rPr lang="en-GB" sz="2000" b="1" dirty="0" smtClean="0">
                <a:solidFill>
                  <a:schemeClr val="tx1"/>
                </a:solidFill>
                <a:latin typeface="Candara" panose="020E0502030303020204" pitchFamily="34" charset="0"/>
              </a:rPr>
              <a:t>:</a:t>
            </a:r>
            <a:r>
              <a:rPr lang="en-GB" sz="2000" dirty="0" smtClean="0">
                <a:solidFill>
                  <a:schemeClr val="tx1"/>
                </a:solidFill>
                <a:latin typeface="Candara" panose="020E0502030303020204" pitchFamily="34" charset="0"/>
              </a:rPr>
              <a:t> </a:t>
            </a:r>
          </a:p>
          <a:p>
            <a:pPr>
              <a:buClr>
                <a:schemeClr val="tx1"/>
              </a:buClr>
            </a:pPr>
            <a:r>
              <a:rPr lang="en-GB" sz="2000" dirty="0">
                <a:solidFill>
                  <a:schemeClr val="tx1"/>
                </a:solidFill>
                <a:latin typeface="Candara" panose="020E0502030303020204" pitchFamily="34" charset="0"/>
              </a:rPr>
              <a:t> </a:t>
            </a:r>
            <a:r>
              <a:rPr lang="en-GB" sz="2000" dirty="0" smtClean="0">
                <a:solidFill>
                  <a:schemeClr val="tx1"/>
                </a:solidFill>
                <a:latin typeface="Candara" panose="020E0502030303020204" pitchFamily="34" charset="0"/>
              </a:rPr>
              <a:t>                                                         </a:t>
            </a:r>
            <a:r>
              <a:rPr lang="en-GB" sz="1800" dirty="0" smtClean="0">
                <a:solidFill>
                  <a:schemeClr val="tx1"/>
                </a:solidFill>
                <a:latin typeface="Candara" panose="020E0502030303020204" pitchFamily="34" charset="0"/>
              </a:rPr>
              <a:t>Introduced </a:t>
            </a:r>
            <a:r>
              <a:rPr lang="en-GB" sz="1800" dirty="0">
                <a:solidFill>
                  <a:schemeClr val="tx1"/>
                </a:solidFill>
                <a:latin typeface="Candara" panose="020E0502030303020204" pitchFamily="34" charset="0"/>
              </a:rPr>
              <a:t>in 2014, Cortana was Microsoft's answer to Siri and Google Assistant. Built on Microsoft’s Bing search engine and integrated with the Windows ecosystem, Cortana aimed to provide a personalized user experience.</a:t>
            </a:r>
            <a:endParaRPr lang="en-GB" sz="1800" b="1" dirty="0">
              <a:solidFill>
                <a:schemeClr val="tx1"/>
              </a:solidFill>
              <a:latin typeface="Candara" panose="020E0502030303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39603" y="225919"/>
            <a:ext cx="36279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tx1"/>
              </a:buClr>
            </a:pPr>
            <a:r>
              <a:rPr lang="en-IN" sz="24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 Black"/>
              </a:rPr>
              <a:t>LITERATURE REVIEW</a:t>
            </a:r>
            <a:endParaRPr lang="en-IN" sz="24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 Black"/>
            </a:endParaRPr>
          </a:p>
        </p:txBody>
      </p:sp>
      <p:sp>
        <p:nvSpPr>
          <p:cNvPr id="15" name="Snip Single Corner Rectangle 14"/>
          <p:cNvSpPr/>
          <p:nvPr/>
        </p:nvSpPr>
        <p:spPr>
          <a:xfrm flipV="1">
            <a:off x="191356" y="676145"/>
            <a:ext cx="3776222" cy="45719"/>
          </a:xfrm>
          <a:prstGeom prst="snip1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7" name="TextBox 26"/>
          <p:cNvSpPr txBox="1"/>
          <p:nvPr/>
        </p:nvSpPr>
        <p:spPr>
          <a:xfrm>
            <a:off x="293590" y="2235322"/>
            <a:ext cx="8697412" cy="2062103"/>
          </a:xfrm>
          <a:prstGeom prst="rect">
            <a:avLst/>
          </a:prstGeom>
          <a:noFill/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GB" sz="2000" b="1" dirty="0">
                <a:solidFill>
                  <a:srgbClr val="FFC000"/>
                </a:solidFill>
                <a:latin typeface="Candara" panose="020E0502030303020204" pitchFamily="34" charset="0"/>
              </a:rPr>
              <a:t>Shift in </a:t>
            </a:r>
            <a:r>
              <a:rPr lang="en-GB" sz="2000" b="1" dirty="0" err="1" smtClean="0">
                <a:solidFill>
                  <a:srgbClr val="FFC000"/>
                </a:solidFill>
                <a:latin typeface="Candara" panose="020E0502030303020204" pitchFamily="34" charset="0"/>
              </a:rPr>
              <a:t>Focusa</a:t>
            </a:r>
            <a:r>
              <a:rPr lang="en-GB" sz="2000" b="1" dirty="0" smtClean="0">
                <a:solidFill>
                  <a:srgbClr val="FFC000"/>
                </a:solidFill>
                <a:latin typeface="Candara" panose="020E0502030303020204" pitchFamily="34" charset="0"/>
              </a:rPr>
              <a:t> </a:t>
            </a:r>
            <a:r>
              <a:rPr lang="en-GB" sz="2000" b="1" dirty="0" smtClean="0">
                <a:solidFill>
                  <a:schemeClr val="tx1"/>
                </a:solidFill>
                <a:latin typeface="Candara" panose="020E0502030303020204" pitchFamily="34" charset="0"/>
              </a:rPr>
              <a:t>:</a:t>
            </a:r>
            <a:r>
              <a:rPr lang="en-GB" sz="2000" dirty="0" smtClean="0">
                <a:solidFill>
                  <a:schemeClr val="tx1"/>
                </a:solidFill>
                <a:latin typeface="Candara" panose="020E0502030303020204" pitchFamily="34" charset="0"/>
              </a:rPr>
              <a:t> </a:t>
            </a:r>
          </a:p>
          <a:p>
            <a:pPr>
              <a:buClr>
                <a:schemeClr val="tx1"/>
              </a:buClr>
            </a:pPr>
            <a:r>
              <a:rPr lang="en-GB" sz="1800" dirty="0">
                <a:solidFill>
                  <a:schemeClr val="tx1"/>
                </a:solidFill>
                <a:latin typeface="Candara" panose="020E0502030303020204" pitchFamily="34" charset="0"/>
              </a:rPr>
              <a:t> </a:t>
            </a:r>
            <a:r>
              <a:rPr lang="en-GB" sz="1800" dirty="0" smtClean="0">
                <a:solidFill>
                  <a:schemeClr val="tx1"/>
                </a:solidFill>
                <a:latin typeface="Candara" panose="020E0502030303020204" pitchFamily="34" charset="0"/>
              </a:rPr>
              <a:t>                                          In </a:t>
            </a:r>
            <a:r>
              <a:rPr lang="en-GB" sz="1800" dirty="0">
                <a:solidFill>
                  <a:schemeClr val="tx1"/>
                </a:solidFill>
                <a:latin typeface="Candara" panose="020E0502030303020204" pitchFamily="34" charset="0"/>
              </a:rPr>
              <a:t>recent years, Microsoft shifted Cortana’s focus towards productivity enhancements within Microsoft 365, moving away from its original consumer-focused model</a:t>
            </a:r>
            <a:r>
              <a:rPr lang="en-GB" sz="1800" dirty="0" smtClean="0">
                <a:solidFill>
                  <a:schemeClr val="tx1"/>
                </a:solidFill>
                <a:latin typeface="Candara" panose="020E0502030303020204" pitchFamily="34" charset="0"/>
              </a:rPr>
              <a:t>.</a:t>
            </a:r>
          </a:p>
          <a:p>
            <a:pPr>
              <a:buClr>
                <a:schemeClr val="tx1"/>
              </a:buClr>
            </a:pPr>
            <a:endParaRPr lang="en-GB" sz="1800" b="1" dirty="0">
              <a:solidFill>
                <a:schemeClr val="tx1"/>
              </a:solidFill>
              <a:latin typeface="Candara" panose="020E0502030303020204" pitchFamily="34" charset="0"/>
            </a:endParaRPr>
          </a:p>
          <a:p>
            <a:pPr>
              <a:buClr>
                <a:schemeClr val="tx1"/>
              </a:buClr>
            </a:pPr>
            <a:r>
              <a:rPr lang="en-GB" sz="1800" b="1" dirty="0" smtClean="0">
                <a:solidFill>
                  <a:schemeClr val="tx1"/>
                </a:solidFill>
                <a:latin typeface="Candara" panose="020E0502030303020204" pitchFamily="34" charset="0"/>
              </a:rPr>
              <a:t>		       </a:t>
            </a:r>
            <a:r>
              <a:rPr lang="en-GB" sz="1800" dirty="0">
                <a:solidFill>
                  <a:srgbClr val="FFC000"/>
                </a:solidFill>
                <a:latin typeface="Candara" panose="020E0502030303020204" pitchFamily="34" charset="0"/>
              </a:rPr>
              <a:t>While not open-source</a:t>
            </a:r>
            <a:r>
              <a:rPr lang="en-GB" sz="1800" dirty="0">
                <a:solidFill>
                  <a:schemeClr val="tx1"/>
                </a:solidFill>
                <a:latin typeface="Candara" panose="020E0502030303020204" pitchFamily="34" charset="0"/>
              </a:rPr>
              <a:t>, it is a built-in option for those using Windows.</a:t>
            </a:r>
            <a:endParaRPr lang="en-GB" sz="1800" b="1" dirty="0">
              <a:solidFill>
                <a:schemeClr val="tx1"/>
              </a:solidFill>
              <a:latin typeface="Candara" panose="020E0502030303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5714" y="4045705"/>
            <a:ext cx="1153163" cy="86487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646769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634494" y="941781"/>
            <a:ext cx="800635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GB" sz="1800" dirty="0">
                <a:solidFill>
                  <a:schemeClr val="tx1"/>
                </a:solidFill>
                <a:latin typeface="Candara" panose="020E0502030303020204" pitchFamily="34" charset="0"/>
              </a:rPr>
              <a:t>Voice control for Windows </a:t>
            </a:r>
            <a:r>
              <a:rPr lang="en-GB" sz="1800" dirty="0">
                <a:solidFill>
                  <a:srgbClr val="FFC000"/>
                </a:solidFill>
                <a:latin typeface="Candara" panose="020E0502030303020204" pitchFamily="34" charset="0"/>
              </a:rPr>
              <a:t>settings and </a:t>
            </a:r>
            <a:r>
              <a:rPr lang="en-GB" sz="1800" dirty="0" smtClean="0">
                <a:solidFill>
                  <a:srgbClr val="FFC000"/>
                </a:solidFill>
                <a:latin typeface="Candara" panose="020E0502030303020204" pitchFamily="34" charset="0"/>
              </a:rPr>
              <a:t>applications </a:t>
            </a:r>
            <a:r>
              <a:rPr lang="en-GB" sz="1800" dirty="0" smtClean="0">
                <a:solidFill>
                  <a:schemeClr val="tx1"/>
                </a:solidFill>
                <a:latin typeface="Candara" panose="020E0502030303020204" pitchFamily="34" charset="0"/>
              </a:rPr>
              <a:t>.</a:t>
            </a: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Ø"/>
            </a:pPr>
            <a:endParaRPr lang="en-GB" sz="1800" b="1" dirty="0">
              <a:solidFill>
                <a:schemeClr val="tx1"/>
              </a:solidFill>
              <a:latin typeface="Candara" panose="020E0502030303020204" pitchFamily="34" charset="0"/>
            </a:endParaRP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IN" sz="1800" dirty="0">
                <a:solidFill>
                  <a:schemeClr val="tx1"/>
                </a:solidFill>
                <a:latin typeface="Candara" panose="020E0502030303020204" pitchFamily="34" charset="0"/>
              </a:rPr>
              <a:t>Integration with Microsoft </a:t>
            </a:r>
            <a:r>
              <a:rPr lang="en-IN" sz="1800" dirty="0" smtClean="0">
                <a:solidFill>
                  <a:schemeClr val="tx1"/>
                </a:solidFill>
                <a:latin typeface="Candara" panose="020E0502030303020204" pitchFamily="34" charset="0"/>
              </a:rPr>
              <a:t>services (</a:t>
            </a:r>
            <a:r>
              <a:rPr lang="en-IN" sz="1800" dirty="0" smtClean="0">
                <a:solidFill>
                  <a:srgbClr val="FFC000"/>
                </a:solidFill>
                <a:latin typeface="Candara" panose="020E0502030303020204" pitchFamily="34" charset="0"/>
              </a:rPr>
              <a:t>Bing Engine</a:t>
            </a:r>
            <a:r>
              <a:rPr lang="en-IN" sz="1800" dirty="0" smtClean="0">
                <a:solidFill>
                  <a:schemeClr val="tx1"/>
                </a:solidFill>
                <a:latin typeface="Candara" panose="020E0502030303020204" pitchFamily="34" charset="0"/>
              </a:rPr>
              <a:t>).</a:t>
            </a: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Ø"/>
            </a:pPr>
            <a:endParaRPr lang="en-GB" sz="1800" b="1" dirty="0">
              <a:solidFill>
                <a:schemeClr val="tx1"/>
              </a:solidFill>
              <a:latin typeface="Candara" panose="020E0502030303020204" pitchFamily="34" charset="0"/>
            </a:endParaRP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GB" sz="1800" dirty="0">
                <a:solidFill>
                  <a:schemeClr val="tx1"/>
                </a:solidFill>
                <a:latin typeface="Candara" panose="020E0502030303020204" pitchFamily="34" charset="0"/>
              </a:rPr>
              <a:t>Reminders, calendar management, and </a:t>
            </a:r>
            <a:r>
              <a:rPr lang="en-GB" sz="1800" dirty="0" smtClean="0">
                <a:solidFill>
                  <a:schemeClr val="tx1"/>
                </a:solidFill>
                <a:latin typeface="Candara" panose="020E0502030303020204" pitchFamily="34" charset="0"/>
              </a:rPr>
              <a:t>more</a:t>
            </a: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Ø"/>
            </a:pPr>
            <a:endParaRPr lang="en-GB" sz="1800" b="1" dirty="0">
              <a:solidFill>
                <a:schemeClr val="tx1"/>
              </a:solidFill>
              <a:latin typeface="Candara" panose="020E0502030303020204" pitchFamily="34" charset="0"/>
            </a:endParaRP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GB" sz="1800" dirty="0">
                <a:solidFill>
                  <a:srgbClr val="FFC000"/>
                </a:solidFill>
                <a:latin typeface="Candara" panose="020E0502030303020204" pitchFamily="34" charset="0"/>
              </a:rPr>
              <a:t>N</a:t>
            </a:r>
            <a:r>
              <a:rPr lang="en-GB" sz="1800" dirty="0" smtClean="0">
                <a:solidFill>
                  <a:srgbClr val="FFC000"/>
                </a:solidFill>
                <a:latin typeface="Candara" panose="020E0502030303020204" pitchFamily="34" charset="0"/>
              </a:rPr>
              <a:t>ot </a:t>
            </a:r>
            <a:r>
              <a:rPr lang="en-GB" sz="1800" dirty="0">
                <a:solidFill>
                  <a:srgbClr val="FFC000"/>
                </a:solidFill>
                <a:latin typeface="Candara" panose="020E0502030303020204" pitchFamily="34" charset="0"/>
              </a:rPr>
              <a:t>open-source</a:t>
            </a:r>
            <a:r>
              <a:rPr lang="en-GB" sz="1800" dirty="0">
                <a:solidFill>
                  <a:schemeClr val="tx1"/>
                </a:solidFill>
                <a:latin typeface="Candara" panose="020E0502030303020204" pitchFamily="34" charset="0"/>
              </a:rPr>
              <a:t>, it is a built-in option for those using Windows</a:t>
            </a:r>
            <a:r>
              <a:rPr lang="en-GB" sz="1800" dirty="0" smtClean="0">
                <a:solidFill>
                  <a:schemeClr val="tx1"/>
                </a:solidFill>
                <a:latin typeface="Candara" panose="020E0502030303020204" pitchFamily="34" charset="0"/>
              </a:rPr>
              <a:t>.</a:t>
            </a: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Ø"/>
            </a:pPr>
            <a:endParaRPr lang="en-GB" sz="1800" b="1" dirty="0">
              <a:solidFill>
                <a:schemeClr val="tx1"/>
              </a:solidFill>
              <a:latin typeface="Candara" panose="020E0502030303020204" pitchFamily="34" charset="0"/>
            </a:endParaRP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GB" sz="1800" dirty="0" smtClean="0">
                <a:solidFill>
                  <a:schemeClr val="tx1"/>
                </a:solidFill>
                <a:latin typeface="Candara" panose="020E0502030303020204" pitchFamily="34" charset="0"/>
              </a:rPr>
              <a:t>Only available in Windows pro version and it is an one of the option.</a:t>
            </a:r>
            <a:endParaRPr lang="en-GB" sz="1800" dirty="0">
              <a:solidFill>
                <a:schemeClr val="tx1"/>
              </a:solidFill>
              <a:latin typeface="Candara" panose="020E0502030303020204" pitchFamily="34" charset="0"/>
            </a:endParaRPr>
          </a:p>
        </p:txBody>
      </p:sp>
      <p:sp>
        <p:nvSpPr>
          <p:cNvPr id="23" name="Google Shape;1324;p39"/>
          <p:cNvSpPr/>
          <p:nvPr/>
        </p:nvSpPr>
        <p:spPr>
          <a:xfrm rot="5400000">
            <a:off x="8577094" y="1522933"/>
            <a:ext cx="956100" cy="8286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" name="Google Shape;1349;p39"/>
          <p:cNvGrpSpPr/>
          <p:nvPr/>
        </p:nvGrpSpPr>
        <p:grpSpPr>
          <a:xfrm>
            <a:off x="6783332" y="1550423"/>
            <a:ext cx="809304" cy="773619"/>
            <a:chOff x="1230449" y="2288393"/>
            <a:chExt cx="590713" cy="601957"/>
          </a:xfrm>
        </p:grpSpPr>
        <p:sp>
          <p:nvSpPr>
            <p:cNvPr id="25" name="Google Shape;1350;p39"/>
            <p:cNvSpPr/>
            <p:nvPr/>
          </p:nvSpPr>
          <p:spPr>
            <a:xfrm>
              <a:off x="1293202" y="2564645"/>
              <a:ext cx="80995" cy="55556"/>
            </a:xfrm>
            <a:custGeom>
              <a:avLst/>
              <a:gdLst/>
              <a:ahLst/>
              <a:cxnLst/>
              <a:rect l="l" t="t" r="r" b="b"/>
              <a:pathLst>
                <a:path w="2442" h="1675" extrusionOk="0">
                  <a:moveTo>
                    <a:pt x="265" y="0"/>
                  </a:moveTo>
                  <a:cubicBezTo>
                    <a:pt x="118" y="0"/>
                    <a:pt x="0" y="119"/>
                    <a:pt x="0" y="266"/>
                  </a:cubicBezTo>
                  <a:cubicBezTo>
                    <a:pt x="0" y="1042"/>
                    <a:pt x="635" y="1675"/>
                    <a:pt x="1414" y="1675"/>
                  </a:cubicBezTo>
                  <a:lnTo>
                    <a:pt x="2177" y="1675"/>
                  </a:lnTo>
                  <a:cubicBezTo>
                    <a:pt x="2324" y="1675"/>
                    <a:pt x="2442" y="1556"/>
                    <a:pt x="2442" y="1409"/>
                  </a:cubicBezTo>
                  <a:cubicBezTo>
                    <a:pt x="2442" y="1262"/>
                    <a:pt x="2324" y="1143"/>
                    <a:pt x="2176" y="1143"/>
                  </a:cubicBezTo>
                  <a:lnTo>
                    <a:pt x="1414" y="1143"/>
                  </a:lnTo>
                  <a:cubicBezTo>
                    <a:pt x="927" y="1143"/>
                    <a:pt x="531" y="750"/>
                    <a:pt x="531" y="266"/>
                  </a:cubicBezTo>
                  <a:cubicBezTo>
                    <a:pt x="531" y="119"/>
                    <a:pt x="412" y="0"/>
                    <a:pt x="2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351;p39"/>
            <p:cNvSpPr/>
            <p:nvPr/>
          </p:nvSpPr>
          <p:spPr>
            <a:xfrm>
              <a:off x="1327796" y="2667796"/>
              <a:ext cx="129287" cy="53798"/>
            </a:xfrm>
            <a:custGeom>
              <a:avLst/>
              <a:gdLst/>
              <a:ahLst/>
              <a:cxnLst/>
              <a:rect l="l" t="t" r="r" b="b"/>
              <a:pathLst>
                <a:path w="3898" h="1622" extrusionOk="0">
                  <a:moveTo>
                    <a:pt x="1361" y="0"/>
                  </a:moveTo>
                  <a:cubicBezTo>
                    <a:pt x="610" y="0"/>
                    <a:pt x="0" y="608"/>
                    <a:pt x="0" y="1355"/>
                  </a:cubicBezTo>
                  <a:cubicBezTo>
                    <a:pt x="0" y="1502"/>
                    <a:pt x="118" y="1621"/>
                    <a:pt x="266" y="1621"/>
                  </a:cubicBezTo>
                  <a:cubicBezTo>
                    <a:pt x="412" y="1621"/>
                    <a:pt x="531" y="1502"/>
                    <a:pt x="531" y="1355"/>
                  </a:cubicBezTo>
                  <a:cubicBezTo>
                    <a:pt x="531" y="902"/>
                    <a:pt x="903" y="532"/>
                    <a:pt x="1361" y="532"/>
                  </a:cubicBezTo>
                  <a:lnTo>
                    <a:pt x="3631" y="532"/>
                  </a:lnTo>
                  <a:cubicBezTo>
                    <a:pt x="3779" y="532"/>
                    <a:pt x="3897" y="413"/>
                    <a:pt x="3897" y="266"/>
                  </a:cubicBezTo>
                  <a:cubicBezTo>
                    <a:pt x="3898" y="119"/>
                    <a:pt x="3779" y="0"/>
                    <a:pt x="36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352;p39"/>
            <p:cNvSpPr/>
            <p:nvPr/>
          </p:nvSpPr>
          <p:spPr>
            <a:xfrm>
              <a:off x="1474695" y="2667796"/>
              <a:ext cx="54229" cy="17645"/>
            </a:xfrm>
            <a:custGeom>
              <a:avLst/>
              <a:gdLst/>
              <a:ahLst/>
              <a:cxnLst/>
              <a:rect l="l" t="t" r="r" b="b"/>
              <a:pathLst>
                <a:path w="1635" h="532" extrusionOk="0">
                  <a:moveTo>
                    <a:pt x="266" y="0"/>
                  </a:moveTo>
                  <a:cubicBezTo>
                    <a:pt x="119" y="0"/>
                    <a:pt x="1" y="119"/>
                    <a:pt x="1" y="266"/>
                  </a:cubicBezTo>
                  <a:cubicBezTo>
                    <a:pt x="1" y="413"/>
                    <a:pt x="119" y="532"/>
                    <a:pt x="266" y="532"/>
                  </a:cubicBezTo>
                  <a:lnTo>
                    <a:pt x="1368" y="532"/>
                  </a:lnTo>
                  <a:cubicBezTo>
                    <a:pt x="1515" y="532"/>
                    <a:pt x="1634" y="413"/>
                    <a:pt x="1634" y="266"/>
                  </a:cubicBezTo>
                  <a:cubicBezTo>
                    <a:pt x="1634" y="119"/>
                    <a:pt x="1515" y="0"/>
                    <a:pt x="13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353;p39"/>
            <p:cNvSpPr/>
            <p:nvPr/>
          </p:nvSpPr>
          <p:spPr>
            <a:xfrm>
              <a:off x="1394429" y="2496453"/>
              <a:ext cx="72504" cy="72206"/>
            </a:xfrm>
            <a:custGeom>
              <a:avLst/>
              <a:gdLst/>
              <a:ahLst/>
              <a:cxnLst/>
              <a:rect l="l" t="t" r="r" b="b"/>
              <a:pathLst>
                <a:path w="2186" h="2177" extrusionOk="0">
                  <a:moveTo>
                    <a:pt x="1920" y="1"/>
                  </a:moveTo>
                  <a:cubicBezTo>
                    <a:pt x="1773" y="1"/>
                    <a:pt x="1654" y="120"/>
                    <a:pt x="1654" y="266"/>
                  </a:cubicBezTo>
                  <a:cubicBezTo>
                    <a:pt x="1654" y="1026"/>
                    <a:pt x="1031" y="1645"/>
                    <a:pt x="267" y="1645"/>
                  </a:cubicBezTo>
                  <a:cubicBezTo>
                    <a:pt x="120" y="1645"/>
                    <a:pt x="1" y="1763"/>
                    <a:pt x="1" y="1910"/>
                  </a:cubicBezTo>
                  <a:cubicBezTo>
                    <a:pt x="1" y="2058"/>
                    <a:pt x="120" y="2176"/>
                    <a:pt x="267" y="2176"/>
                  </a:cubicBezTo>
                  <a:cubicBezTo>
                    <a:pt x="1324" y="2176"/>
                    <a:pt x="2186" y="1320"/>
                    <a:pt x="2186" y="266"/>
                  </a:cubicBezTo>
                  <a:cubicBezTo>
                    <a:pt x="2186" y="120"/>
                    <a:pt x="2066" y="1"/>
                    <a:pt x="19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354;p39"/>
            <p:cNvSpPr/>
            <p:nvPr/>
          </p:nvSpPr>
          <p:spPr>
            <a:xfrm>
              <a:off x="1400798" y="2363053"/>
              <a:ext cx="49585" cy="45141"/>
            </a:xfrm>
            <a:custGeom>
              <a:avLst/>
              <a:gdLst/>
              <a:ahLst/>
              <a:cxnLst/>
              <a:rect l="l" t="t" r="r" b="b"/>
              <a:pathLst>
                <a:path w="1495" h="1361" extrusionOk="0">
                  <a:moveTo>
                    <a:pt x="1163" y="0"/>
                  </a:moveTo>
                  <a:cubicBezTo>
                    <a:pt x="560" y="0"/>
                    <a:pt x="50" y="469"/>
                    <a:pt x="11" y="1077"/>
                  </a:cubicBezTo>
                  <a:cubicBezTo>
                    <a:pt x="1" y="1224"/>
                    <a:pt x="112" y="1350"/>
                    <a:pt x="258" y="1359"/>
                  </a:cubicBezTo>
                  <a:cubicBezTo>
                    <a:pt x="264" y="1360"/>
                    <a:pt x="271" y="1360"/>
                    <a:pt x="276" y="1360"/>
                  </a:cubicBezTo>
                  <a:cubicBezTo>
                    <a:pt x="414" y="1360"/>
                    <a:pt x="531" y="1252"/>
                    <a:pt x="541" y="1112"/>
                  </a:cubicBezTo>
                  <a:cubicBezTo>
                    <a:pt x="562" y="784"/>
                    <a:pt x="837" y="532"/>
                    <a:pt x="1163" y="532"/>
                  </a:cubicBezTo>
                  <a:cubicBezTo>
                    <a:pt x="1176" y="532"/>
                    <a:pt x="1190" y="533"/>
                    <a:pt x="1203" y="534"/>
                  </a:cubicBezTo>
                  <a:cubicBezTo>
                    <a:pt x="1209" y="534"/>
                    <a:pt x="1215" y="534"/>
                    <a:pt x="1222" y="534"/>
                  </a:cubicBezTo>
                  <a:cubicBezTo>
                    <a:pt x="1360" y="534"/>
                    <a:pt x="1476" y="426"/>
                    <a:pt x="1485" y="286"/>
                  </a:cubicBezTo>
                  <a:cubicBezTo>
                    <a:pt x="1495" y="139"/>
                    <a:pt x="1384" y="13"/>
                    <a:pt x="1237" y="3"/>
                  </a:cubicBezTo>
                  <a:cubicBezTo>
                    <a:pt x="1212" y="1"/>
                    <a:pt x="1188" y="0"/>
                    <a:pt x="11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355;p39"/>
            <p:cNvSpPr/>
            <p:nvPr/>
          </p:nvSpPr>
          <p:spPr>
            <a:xfrm>
              <a:off x="1403351" y="2707033"/>
              <a:ext cx="52902" cy="87761"/>
            </a:xfrm>
            <a:custGeom>
              <a:avLst/>
              <a:gdLst/>
              <a:ahLst/>
              <a:cxnLst/>
              <a:rect l="l" t="t" r="r" b="b"/>
              <a:pathLst>
                <a:path w="1595" h="2646" extrusionOk="0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cubicBezTo>
                    <a:pt x="1" y="414"/>
                    <a:pt x="120" y="533"/>
                    <a:pt x="267" y="533"/>
                  </a:cubicBezTo>
                  <a:cubicBezTo>
                    <a:pt x="705" y="533"/>
                    <a:pt x="1062" y="888"/>
                    <a:pt x="1062" y="1323"/>
                  </a:cubicBezTo>
                  <a:cubicBezTo>
                    <a:pt x="1062" y="1760"/>
                    <a:pt x="705" y="2115"/>
                    <a:pt x="267" y="2115"/>
                  </a:cubicBezTo>
                  <a:cubicBezTo>
                    <a:pt x="120" y="2115"/>
                    <a:pt x="1" y="2234"/>
                    <a:pt x="1" y="2380"/>
                  </a:cubicBezTo>
                  <a:cubicBezTo>
                    <a:pt x="1" y="2528"/>
                    <a:pt x="120" y="2646"/>
                    <a:pt x="267" y="2646"/>
                  </a:cubicBezTo>
                  <a:cubicBezTo>
                    <a:pt x="999" y="2646"/>
                    <a:pt x="1594" y="2052"/>
                    <a:pt x="1594" y="1323"/>
                  </a:cubicBezTo>
                  <a:cubicBezTo>
                    <a:pt x="1594" y="594"/>
                    <a:pt x="999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356;p39"/>
            <p:cNvSpPr/>
            <p:nvPr/>
          </p:nvSpPr>
          <p:spPr>
            <a:xfrm>
              <a:off x="1493600" y="2499405"/>
              <a:ext cx="47695" cy="77413"/>
            </a:xfrm>
            <a:custGeom>
              <a:avLst/>
              <a:gdLst/>
              <a:ahLst/>
              <a:cxnLst/>
              <a:rect l="l" t="t" r="r" b="b"/>
              <a:pathLst>
                <a:path w="1438" h="2334" extrusionOk="0">
                  <a:moveTo>
                    <a:pt x="266" y="1"/>
                  </a:moveTo>
                  <a:cubicBezTo>
                    <a:pt x="120" y="1"/>
                    <a:pt x="0" y="120"/>
                    <a:pt x="0" y="267"/>
                  </a:cubicBezTo>
                  <a:cubicBezTo>
                    <a:pt x="0" y="414"/>
                    <a:pt x="120" y="533"/>
                    <a:pt x="266" y="533"/>
                  </a:cubicBezTo>
                  <a:cubicBezTo>
                    <a:pt x="619" y="533"/>
                    <a:pt x="906" y="817"/>
                    <a:pt x="906" y="1167"/>
                  </a:cubicBezTo>
                  <a:cubicBezTo>
                    <a:pt x="906" y="1517"/>
                    <a:pt x="619" y="1803"/>
                    <a:pt x="266" y="1803"/>
                  </a:cubicBezTo>
                  <a:cubicBezTo>
                    <a:pt x="120" y="1803"/>
                    <a:pt x="0" y="1922"/>
                    <a:pt x="0" y="2069"/>
                  </a:cubicBezTo>
                  <a:cubicBezTo>
                    <a:pt x="0" y="2216"/>
                    <a:pt x="120" y="2334"/>
                    <a:pt x="266" y="2334"/>
                  </a:cubicBezTo>
                  <a:cubicBezTo>
                    <a:pt x="912" y="2334"/>
                    <a:pt x="1437" y="1811"/>
                    <a:pt x="1437" y="1167"/>
                  </a:cubicBezTo>
                  <a:cubicBezTo>
                    <a:pt x="1438" y="524"/>
                    <a:pt x="912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357;p39"/>
            <p:cNvSpPr/>
            <p:nvPr/>
          </p:nvSpPr>
          <p:spPr>
            <a:xfrm>
              <a:off x="1338244" y="2443319"/>
              <a:ext cx="62919" cy="107761"/>
            </a:xfrm>
            <a:custGeom>
              <a:avLst/>
              <a:gdLst/>
              <a:ahLst/>
              <a:cxnLst/>
              <a:rect l="l" t="t" r="r" b="b"/>
              <a:pathLst>
                <a:path w="1897" h="3249" extrusionOk="0">
                  <a:moveTo>
                    <a:pt x="266" y="1"/>
                  </a:moveTo>
                  <a:cubicBezTo>
                    <a:pt x="120" y="1"/>
                    <a:pt x="1" y="120"/>
                    <a:pt x="1" y="267"/>
                  </a:cubicBezTo>
                  <a:cubicBezTo>
                    <a:pt x="1" y="414"/>
                    <a:pt x="120" y="533"/>
                    <a:pt x="266" y="533"/>
                  </a:cubicBezTo>
                  <a:cubicBezTo>
                    <a:pt x="872" y="533"/>
                    <a:pt x="1365" y="1022"/>
                    <a:pt x="1365" y="1625"/>
                  </a:cubicBezTo>
                  <a:cubicBezTo>
                    <a:pt x="1365" y="2228"/>
                    <a:pt x="872" y="2718"/>
                    <a:pt x="266" y="2718"/>
                  </a:cubicBezTo>
                  <a:cubicBezTo>
                    <a:pt x="120" y="2718"/>
                    <a:pt x="1" y="2837"/>
                    <a:pt x="1" y="2982"/>
                  </a:cubicBezTo>
                  <a:cubicBezTo>
                    <a:pt x="1" y="3130"/>
                    <a:pt x="120" y="3248"/>
                    <a:pt x="266" y="3248"/>
                  </a:cubicBezTo>
                  <a:cubicBezTo>
                    <a:pt x="1166" y="3248"/>
                    <a:pt x="1897" y="2520"/>
                    <a:pt x="1897" y="1625"/>
                  </a:cubicBezTo>
                  <a:cubicBezTo>
                    <a:pt x="1897" y="730"/>
                    <a:pt x="1166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358;p39"/>
            <p:cNvSpPr/>
            <p:nvPr/>
          </p:nvSpPr>
          <p:spPr>
            <a:xfrm>
              <a:off x="1731544" y="2442954"/>
              <a:ext cx="60166" cy="59934"/>
            </a:xfrm>
            <a:custGeom>
              <a:avLst/>
              <a:gdLst/>
              <a:ahLst/>
              <a:cxnLst/>
              <a:rect l="l" t="t" r="r" b="b"/>
              <a:pathLst>
                <a:path w="1814" h="1807" extrusionOk="0">
                  <a:moveTo>
                    <a:pt x="907" y="532"/>
                  </a:moveTo>
                  <a:cubicBezTo>
                    <a:pt x="1113" y="532"/>
                    <a:pt x="1282" y="699"/>
                    <a:pt x="1282" y="903"/>
                  </a:cubicBezTo>
                  <a:cubicBezTo>
                    <a:pt x="1282" y="1108"/>
                    <a:pt x="1113" y="1275"/>
                    <a:pt x="907" y="1275"/>
                  </a:cubicBezTo>
                  <a:cubicBezTo>
                    <a:pt x="701" y="1275"/>
                    <a:pt x="532" y="1108"/>
                    <a:pt x="532" y="903"/>
                  </a:cubicBezTo>
                  <a:cubicBezTo>
                    <a:pt x="532" y="699"/>
                    <a:pt x="701" y="532"/>
                    <a:pt x="907" y="532"/>
                  </a:cubicBezTo>
                  <a:close/>
                  <a:moveTo>
                    <a:pt x="907" y="0"/>
                  </a:moveTo>
                  <a:cubicBezTo>
                    <a:pt x="407" y="0"/>
                    <a:pt x="0" y="405"/>
                    <a:pt x="0" y="903"/>
                  </a:cubicBezTo>
                  <a:cubicBezTo>
                    <a:pt x="0" y="1401"/>
                    <a:pt x="407" y="1807"/>
                    <a:pt x="907" y="1807"/>
                  </a:cubicBezTo>
                  <a:cubicBezTo>
                    <a:pt x="1407" y="1807"/>
                    <a:pt x="1814" y="1401"/>
                    <a:pt x="1814" y="903"/>
                  </a:cubicBezTo>
                  <a:cubicBezTo>
                    <a:pt x="1814" y="405"/>
                    <a:pt x="1407" y="0"/>
                    <a:pt x="9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359;p39"/>
            <p:cNvSpPr/>
            <p:nvPr/>
          </p:nvSpPr>
          <p:spPr>
            <a:xfrm>
              <a:off x="1761030" y="2668626"/>
              <a:ext cx="60133" cy="59934"/>
            </a:xfrm>
            <a:custGeom>
              <a:avLst/>
              <a:gdLst/>
              <a:ahLst/>
              <a:cxnLst/>
              <a:rect l="l" t="t" r="r" b="b"/>
              <a:pathLst>
                <a:path w="1813" h="1807" extrusionOk="0">
                  <a:moveTo>
                    <a:pt x="906" y="533"/>
                  </a:moveTo>
                  <a:cubicBezTo>
                    <a:pt x="1112" y="533"/>
                    <a:pt x="1281" y="699"/>
                    <a:pt x="1281" y="903"/>
                  </a:cubicBezTo>
                  <a:cubicBezTo>
                    <a:pt x="1281" y="1109"/>
                    <a:pt x="1112" y="1275"/>
                    <a:pt x="906" y="1275"/>
                  </a:cubicBezTo>
                  <a:cubicBezTo>
                    <a:pt x="700" y="1275"/>
                    <a:pt x="531" y="1109"/>
                    <a:pt x="531" y="903"/>
                  </a:cubicBezTo>
                  <a:cubicBezTo>
                    <a:pt x="531" y="699"/>
                    <a:pt x="700" y="533"/>
                    <a:pt x="906" y="533"/>
                  </a:cubicBezTo>
                  <a:close/>
                  <a:moveTo>
                    <a:pt x="906" y="1"/>
                  </a:moveTo>
                  <a:cubicBezTo>
                    <a:pt x="407" y="1"/>
                    <a:pt x="1" y="405"/>
                    <a:pt x="1" y="903"/>
                  </a:cubicBezTo>
                  <a:cubicBezTo>
                    <a:pt x="1" y="1401"/>
                    <a:pt x="407" y="1807"/>
                    <a:pt x="906" y="1807"/>
                  </a:cubicBezTo>
                  <a:cubicBezTo>
                    <a:pt x="1406" y="1807"/>
                    <a:pt x="1813" y="1401"/>
                    <a:pt x="1813" y="903"/>
                  </a:cubicBezTo>
                  <a:cubicBezTo>
                    <a:pt x="1813" y="405"/>
                    <a:pt x="1406" y="1"/>
                    <a:pt x="9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360;p39"/>
            <p:cNvSpPr/>
            <p:nvPr/>
          </p:nvSpPr>
          <p:spPr>
            <a:xfrm>
              <a:off x="1725408" y="2546768"/>
              <a:ext cx="77280" cy="76119"/>
            </a:xfrm>
            <a:custGeom>
              <a:avLst/>
              <a:gdLst/>
              <a:ahLst/>
              <a:cxnLst/>
              <a:rect l="l" t="t" r="r" b="b"/>
              <a:pathLst>
                <a:path w="2330" h="2295" extrusionOk="0">
                  <a:moveTo>
                    <a:pt x="1423" y="1020"/>
                  </a:moveTo>
                  <a:cubicBezTo>
                    <a:pt x="1629" y="1020"/>
                    <a:pt x="1797" y="1187"/>
                    <a:pt x="1797" y="1391"/>
                  </a:cubicBezTo>
                  <a:cubicBezTo>
                    <a:pt x="1797" y="1596"/>
                    <a:pt x="1629" y="1763"/>
                    <a:pt x="1423" y="1763"/>
                  </a:cubicBezTo>
                  <a:cubicBezTo>
                    <a:pt x="1216" y="1763"/>
                    <a:pt x="1048" y="1596"/>
                    <a:pt x="1048" y="1391"/>
                  </a:cubicBezTo>
                  <a:cubicBezTo>
                    <a:pt x="1048" y="1187"/>
                    <a:pt x="1216" y="1020"/>
                    <a:pt x="1423" y="1020"/>
                  </a:cubicBezTo>
                  <a:close/>
                  <a:moveTo>
                    <a:pt x="292" y="0"/>
                  </a:moveTo>
                  <a:cubicBezTo>
                    <a:pt x="224" y="0"/>
                    <a:pt x="156" y="27"/>
                    <a:pt x="104" y="79"/>
                  </a:cubicBezTo>
                  <a:cubicBezTo>
                    <a:pt x="1" y="183"/>
                    <a:pt x="1" y="351"/>
                    <a:pt x="104" y="455"/>
                  </a:cubicBezTo>
                  <a:lnTo>
                    <a:pt x="622" y="969"/>
                  </a:lnTo>
                  <a:cubicBezTo>
                    <a:pt x="555" y="1096"/>
                    <a:pt x="516" y="1239"/>
                    <a:pt x="516" y="1391"/>
                  </a:cubicBezTo>
                  <a:cubicBezTo>
                    <a:pt x="516" y="1889"/>
                    <a:pt x="923" y="2295"/>
                    <a:pt x="1423" y="2295"/>
                  </a:cubicBezTo>
                  <a:cubicBezTo>
                    <a:pt x="1923" y="2295"/>
                    <a:pt x="2328" y="1889"/>
                    <a:pt x="2328" y="1391"/>
                  </a:cubicBezTo>
                  <a:cubicBezTo>
                    <a:pt x="2329" y="893"/>
                    <a:pt x="1923" y="488"/>
                    <a:pt x="1423" y="488"/>
                  </a:cubicBezTo>
                  <a:cubicBezTo>
                    <a:pt x="1270" y="488"/>
                    <a:pt x="1125" y="527"/>
                    <a:pt x="997" y="593"/>
                  </a:cubicBezTo>
                  <a:lnTo>
                    <a:pt x="480" y="78"/>
                  </a:lnTo>
                  <a:cubicBezTo>
                    <a:pt x="428" y="26"/>
                    <a:pt x="360" y="0"/>
                    <a:pt x="2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361;p39"/>
            <p:cNvSpPr/>
            <p:nvPr/>
          </p:nvSpPr>
          <p:spPr>
            <a:xfrm>
              <a:off x="1722655" y="2760698"/>
              <a:ext cx="60133" cy="59934"/>
            </a:xfrm>
            <a:custGeom>
              <a:avLst/>
              <a:gdLst/>
              <a:ahLst/>
              <a:cxnLst/>
              <a:rect l="l" t="t" r="r" b="b"/>
              <a:pathLst>
                <a:path w="1813" h="1807" extrusionOk="0">
                  <a:moveTo>
                    <a:pt x="906" y="532"/>
                  </a:moveTo>
                  <a:cubicBezTo>
                    <a:pt x="1113" y="532"/>
                    <a:pt x="1281" y="698"/>
                    <a:pt x="1281" y="903"/>
                  </a:cubicBezTo>
                  <a:cubicBezTo>
                    <a:pt x="1281" y="1108"/>
                    <a:pt x="1113" y="1274"/>
                    <a:pt x="906" y="1274"/>
                  </a:cubicBezTo>
                  <a:cubicBezTo>
                    <a:pt x="700" y="1274"/>
                    <a:pt x="532" y="1108"/>
                    <a:pt x="532" y="903"/>
                  </a:cubicBezTo>
                  <a:cubicBezTo>
                    <a:pt x="532" y="698"/>
                    <a:pt x="700" y="532"/>
                    <a:pt x="906" y="532"/>
                  </a:cubicBezTo>
                  <a:close/>
                  <a:moveTo>
                    <a:pt x="906" y="0"/>
                  </a:moveTo>
                  <a:cubicBezTo>
                    <a:pt x="407" y="0"/>
                    <a:pt x="0" y="405"/>
                    <a:pt x="0" y="903"/>
                  </a:cubicBezTo>
                  <a:cubicBezTo>
                    <a:pt x="0" y="1400"/>
                    <a:pt x="407" y="1806"/>
                    <a:pt x="906" y="1806"/>
                  </a:cubicBezTo>
                  <a:cubicBezTo>
                    <a:pt x="1406" y="1806"/>
                    <a:pt x="1813" y="1400"/>
                    <a:pt x="1813" y="903"/>
                  </a:cubicBezTo>
                  <a:cubicBezTo>
                    <a:pt x="1813" y="405"/>
                    <a:pt x="1406" y="0"/>
                    <a:pt x="9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362;p39"/>
            <p:cNvSpPr/>
            <p:nvPr/>
          </p:nvSpPr>
          <p:spPr>
            <a:xfrm>
              <a:off x="1230449" y="2288393"/>
              <a:ext cx="510547" cy="601957"/>
            </a:xfrm>
            <a:custGeom>
              <a:avLst/>
              <a:gdLst/>
              <a:ahLst/>
              <a:cxnLst/>
              <a:rect l="l" t="t" r="r" b="b"/>
              <a:pathLst>
                <a:path w="15393" h="18149" extrusionOk="0">
                  <a:moveTo>
                    <a:pt x="11924" y="2067"/>
                  </a:moveTo>
                  <a:cubicBezTo>
                    <a:pt x="12131" y="2067"/>
                    <a:pt x="12299" y="2234"/>
                    <a:pt x="12299" y="2439"/>
                  </a:cubicBezTo>
                  <a:cubicBezTo>
                    <a:pt x="12299" y="2643"/>
                    <a:pt x="12131" y="2810"/>
                    <a:pt x="11924" y="2810"/>
                  </a:cubicBezTo>
                  <a:cubicBezTo>
                    <a:pt x="11718" y="2810"/>
                    <a:pt x="11550" y="2643"/>
                    <a:pt x="11550" y="2439"/>
                  </a:cubicBezTo>
                  <a:cubicBezTo>
                    <a:pt x="11550" y="2234"/>
                    <a:pt x="11718" y="2067"/>
                    <a:pt x="11924" y="2067"/>
                  </a:cubicBezTo>
                  <a:close/>
                  <a:moveTo>
                    <a:pt x="14486" y="2561"/>
                  </a:moveTo>
                  <a:cubicBezTo>
                    <a:pt x="14693" y="2561"/>
                    <a:pt x="14861" y="2727"/>
                    <a:pt x="14861" y="2932"/>
                  </a:cubicBezTo>
                  <a:cubicBezTo>
                    <a:pt x="14861" y="3137"/>
                    <a:pt x="14693" y="3303"/>
                    <a:pt x="14486" y="3303"/>
                  </a:cubicBezTo>
                  <a:cubicBezTo>
                    <a:pt x="14280" y="3303"/>
                    <a:pt x="14111" y="3137"/>
                    <a:pt x="14111" y="2932"/>
                  </a:cubicBezTo>
                  <a:cubicBezTo>
                    <a:pt x="14111" y="2727"/>
                    <a:pt x="14280" y="2561"/>
                    <a:pt x="14486" y="2561"/>
                  </a:cubicBezTo>
                  <a:close/>
                  <a:moveTo>
                    <a:pt x="11967" y="8060"/>
                  </a:moveTo>
                  <a:cubicBezTo>
                    <a:pt x="12173" y="8060"/>
                    <a:pt x="12340" y="8226"/>
                    <a:pt x="12340" y="8431"/>
                  </a:cubicBezTo>
                  <a:cubicBezTo>
                    <a:pt x="12340" y="8636"/>
                    <a:pt x="12173" y="8802"/>
                    <a:pt x="11967" y="8802"/>
                  </a:cubicBezTo>
                  <a:cubicBezTo>
                    <a:pt x="11759" y="8802"/>
                    <a:pt x="11592" y="8636"/>
                    <a:pt x="11592" y="8431"/>
                  </a:cubicBezTo>
                  <a:cubicBezTo>
                    <a:pt x="11592" y="8226"/>
                    <a:pt x="11759" y="8060"/>
                    <a:pt x="11967" y="8060"/>
                  </a:cubicBezTo>
                  <a:close/>
                  <a:moveTo>
                    <a:pt x="14073" y="10526"/>
                  </a:moveTo>
                  <a:cubicBezTo>
                    <a:pt x="14280" y="10526"/>
                    <a:pt x="14448" y="10693"/>
                    <a:pt x="14448" y="10898"/>
                  </a:cubicBezTo>
                  <a:cubicBezTo>
                    <a:pt x="14448" y="11102"/>
                    <a:pt x="14280" y="11269"/>
                    <a:pt x="14073" y="11269"/>
                  </a:cubicBezTo>
                  <a:cubicBezTo>
                    <a:pt x="13867" y="11269"/>
                    <a:pt x="13699" y="11102"/>
                    <a:pt x="13699" y="10898"/>
                  </a:cubicBezTo>
                  <a:cubicBezTo>
                    <a:pt x="13699" y="10693"/>
                    <a:pt x="13867" y="10526"/>
                    <a:pt x="14073" y="10526"/>
                  </a:cubicBezTo>
                  <a:close/>
                  <a:moveTo>
                    <a:pt x="13619" y="12838"/>
                  </a:moveTo>
                  <a:cubicBezTo>
                    <a:pt x="13825" y="12838"/>
                    <a:pt x="13993" y="13006"/>
                    <a:pt x="13993" y="13210"/>
                  </a:cubicBezTo>
                  <a:cubicBezTo>
                    <a:pt x="13993" y="13416"/>
                    <a:pt x="13825" y="13582"/>
                    <a:pt x="13619" y="13582"/>
                  </a:cubicBezTo>
                  <a:cubicBezTo>
                    <a:pt x="13412" y="13582"/>
                    <a:pt x="13244" y="13416"/>
                    <a:pt x="13244" y="13210"/>
                  </a:cubicBezTo>
                  <a:cubicBezTo>
                    <a:pt x="13244" y="13006"/>
                    <a:pt x="13412" y="12838"/>
                    <a:pt x="13619" y="12838"/>
                  </a:cubicBezTo>
                  <a:close/>
                  <a:moveTo>
                    <a:pt x="13371" y="16210"/>
                  </a:moveTo>
                  <a:cubicBezTo>
                    <a:pt x="13577" y="16210"/>
                    <a:pt x="13745" y="16377"/>
                    <a:pt x="13745" y="16582"/>
                  </a:cubicBezTo>
                  <a:cubicBezTo>
                    <a:pt x="13745" y="16786"/>
                    <a:pt x="13577" y="16953"/>
                    <a:pt x="13371" y="16953"/>
                  </a:cubicBezTo>
                  <a:cubicBezTo>
                    <a:pt x="13165" y="16953"/>
                    <a:pt x="12996" y="16786"/>
                    <a:pt x="12996" y="16582"/>
                  </a:cubicBezTo>
                  <a:cubicBezTo>
                    <a:pt x="12996" y="16377"/>
                    <a:pt x="13165" y="16210"/>
                    <a:pt x="13371" y="16210"/>
                  </a:cubicBezTo>
                  <a:close/>
                  <a:moveTo>
                    <a:pt x="8299" y="0"/>
                  </a:moveTo>
                  <a:cubicBezTo>
                    <a:pt x="7455" y="0"/>
                    <a:pt x="6697" y="492"/>
                    <a:pt x="6352" y="1245"/>
                  </a:cubicBezTo>
                  <a:cubicBezTo>
                    <a:pt x="6299" y="1240"/>
                    <a:pt x="6246" y="1238"/>
                    <a:pt x="6193" y="1238"/>
                  </a:cubicBezTo>
                  <a:cubicBezTo>
                    <a:pt x="4966" y="1238"/>
                    <a:pt x="3964" y="2219"/>
                    <a:pt x="3935" y="3435"/>
                  </a:cubicBezTo>
                  <a:cubicBezTo>
                    <a:pt x="3830" y="3419"/>
                    <a:pt x="3722" y="3411"/>
                    <a:pt x="3615" y="3411"/>
                  </a:cubicBezTo>
                  <a:cubicBezTo>
                    <a:pt x="2370" y="3411"/>
                    <a:pt x="1356" y="4420"/>
                    <a:pt x="1356" y="5660"/>
                  </a:cubicBezTo>
                  <a:cubicBezTo>
                    <a:pt x="1356" y="5933"/>
                    <a:pt x="1403" y="6195"/>
                    <a:pt x="1498" y="6446"/>
                  </a:cubicBezTo>
                  <a:cubicBezTo>
                    <a:pt x="569" y="6997"/>
                    <a:pt x="1" y="7983"/>
                    <a:pt x="1" y="9074"/>
                  </a:cubicBezTo>
                  <a:cubicBezTo>
                    <a:pt x="1" y="9661"/>
                    <a:pt x="168" y="10231"/>
                    <a:pt x="483" y="10721"/>
                  </a:cubicBezTo>
                  <a:cubicBezTo>
                    <a:pt x="744" y="11127"/>
                    <a:pt x="1094" y="11464"/>
                    <a:pt x="1507" y="11708"/>
                  </a:cubicBezTo>
                  <a:cubicBezTo>
                    <a:pt x="1408" y="11965"/>
                    <a:pt x="1356" y="12239"/>
                    <a:pt x="1356" y="12515"/>
                  </a:cubicBezTo>
                  <a:cubicBezTo>
                    <a:pt x="1356" y="13062"/>
                    <a:pt x="1555" y="13590"/>
                    <a:pt x="1919" y="14001"/>
                  </a:cubicBezTo>
                  <a:cubicBezTo>
                    <a:pt x="1971" y="14060"/>
                    <a:pt x="2044" y="14090"/>
                    <a:pt x="2118" y="14090"/>
                  </a:cubicBezTo>
                  <a:cubicBezTo>
                    <a:pt x="2180" y="14090"/>
                    <a:pt x="2243" y="14068"/>
                    <a:pt x="2294" y="14023"/>
                  </a:cubicBezTo>
                  <a:cubicBezTo>
                    <a:pt x="2404" y="13926"/>
                    <a:pt x="2415" y="13758"/>
                    <a:pt x="2317" y="13649"/>
                  </a:cubicBezTo>
                  <a:cubicBezTo>
                    <a:pt x="2040" y="13335"/>
                    <a:pt x="1888" y="12933"/>
                    <a:pt x="1888" y="12515"/>
                  </a:cubicBezTo>
                  <a:cubicBezTo>
                    <a:pt x="1888" y="12234"/>
                    <a:pt x="1954" y="11966"/>
                    <a:pt x="2085" y="11718"/>
                  </a:cubicBezTo>
                  <a:cubicBezTo>
                    <a:pt x="2241" y="11423"/>
                    <a:pt x="2484" y="11172"/>
                    <a:pt x="2791" y="11006"/>
                  </a:cubicBezTo>
                  <a:cubicBezTo>
                    <a:pt x="2919" y="10936"/>
                    <a:pt x="2967" y="10775"/>
                    <a:pt x="2897" y="10645"/>
                  </a:cubicBezTo>
                  <a:cubicBezTo>
                    <a:pt x="2849" y="10557"/>
                    <a:pt x="2758" y="10507"/>
                    <a:pt x="2663" y="10507"/>
                  </a:cubicBezTo>
                  <a:cubicBezTo>
                    <a:pt x="2621" y="10507"/>
                    <a:pt x="2577" y="10517"/>
                    <a:pt x="2537" y="10539"/>
                  </a:cubicBezTo>
                  <a:cubicBezTo>
                    <a:pt x="2220" y="10711"/>
                    <a:pt x="1955" y="10952"/>
                    <a:pt x="1757" y="11238"/>
                  </a:cubicBezTo>
                  <a:cubicBezTo>
                    <a:pt x="997" y="10780"/>
                    <a:pt x="533" y="9972"/>
                    <a:pt x="533" y="9074"/>
                  </a:cubicBezTo>
                  <a:cubicBezTo>
                    <a:pt x="533" y="8115"/>
                    <a:pt x="1065" y="7255"/>
                    <a:pt x="1922" y="6820"/>
                  </a:cubicBezTo>
                  <a:cubicBezTo>
                    <a:pt x="1922" y="6820"/>
                    <a:pt x="2419" y="6544"/>
                    <a:pt x="3077" y="6544"/>
                  </a:cubicBezTo>
                  <a:cubicBezTo>
                    <a:pt x="3225" y="6544"/>
                    <a:pt x="3343" y="6424"/>
                    <a:pt x="3343" y="6278"/>
                  </a:cubicBezTo>
                  <a:cubicBezTo>
                    <a:pt x="3343" y="6131"/>
                    <a:pt x="3224" y="6013"/>
                    <a:pt x="3077" y="6013"/>
                  </a:cubicBezTo>
                  <a:cubicBezTo>
                    <a:pt x="2691" y="6013"/>
                    <a:pt x="2321" y="6084"/>
                    <a:pt x="1980" y="6214"/>
                  </a:cubicBezTo>
                  <a:cubicBezTo>
                    <a:pt x="1920" y="6036"/>
                    <a:pt x="1888" y="5852"/>
                    <a:pt x="1888" y="5661"/>
                  </a:cubicBezTo>
                  <a:cubicBezTo>
                    <a:pt x="1888" y="4714"/>
                    <a:pt x="2662" y="3943"/>
                    <a:pt x="3615" y="3943"/>
                  </a:cubicBezTo>
                  <a:cubicBezTo>
                    <a:pt x="3794" y="3943"/>
                    <a:pt x="3971" y="3971"/>
                    <a:pt x="4141" y="4025"/>
                  </a:cubicBezTo>
                  <a:cubicBezTo>
                    <a:pt x="4167" y="4033"/>
                    <a:pt x="4194" y="4037"/>
                    <a:pt x="4221" y="4037"/>
                  </a:cubicBezTo>
                  <a:cubicBezTo>
                    <a:pt x="4283" y="4037"/>
                    <a:pt x="4344" y="4015"/>
                    <a:pt x="4393" y="3974"/>
                  </a:cubicBezTo>
                  <a:cubicBezTo>
                    <a:pt x="4463" y="3915"/>
                    <a:pt x="4498" y="3824"/>
                    <a:pt x="4485" y="3733"/>
                  </a:cubicBezTo>
                  <a:cubicBezTo>
                    <a:pt x="4472" y="3651"/>
                    <a:pt x="4467" y="3568"/>
                    <a:pt x="4467" y="3487"/>
                  </a:cubicBezTo>
                  <a:cubicBezTo>
                    <a:pt x="4467" y="2540"/>
                    <a:pt x="5241" y="1770"/>
                    <a:pt x="6193" y="1770"/>
                  </a:cubicBezTo>
                  <a:cubicBezTo>
                    <a:pt x="6287" y="1770"/>
                    <a:pt x="6383" y="1778"/>
                    <a:pt x="6478" y="1794"/>
                  </a:cubicBezTo>
                  <a:cubicBezTo>
                    <a:pt x="7295" y="1929"/>
                    <a:pt x="7920" y="2637"/>
                    <a:pt x="7920" y="3487"/>
                  </a:cubicBezTo>
                  <a:cubicBezTo>
                    <a:pt x="7920" y="3635"/>
                    <a:pt x="8039" y="3753"/>
                    <a:pt x="8186" y="3753"/>
                  </a:cubicBezTo>
                  <a:cubicBezTo>
                    <a:pt x="8333" y="3753"/>
                    <a:pt x="8452" y="3634"/>
                    <a:pt x="8452" y="3487"/>
                  </a:cubicBezTo>
                  <a:cubicBezTo>
                    <a:pt x="8452" y="2491"/>
                    <a:pt x="7798" y="1645"/>
                    <a:pt x="6894" y="1350"/>
                  </a:cubicBezTo>
                  <a:cubicBezTo>
                    <a:pt x="7176" y="851"/>
                    <a:pt x="7709" y="532"/>
                    <a:pt x="8299" y="532"/>
                  </a:cubicBezTo>
                  <a:cubicBezTo>
                    <a:pt x="9187" y="532"/>
                    <a:pt x="9910" y="1250"/>
                    <a:pt x="9910" y="2133"/>
                  </a:cubicBezTo>
                  <a:lnTo>
                    <a:pt x="9910" y="2162"/>
                  </a:lnTo>
                  <a:lnTo>
                    <a:pt x="9399" y="2162"/>
                  </a:lnTo>
                  <a:cubicBezTo>
                    <a:pt x="9251" y="2162"/>
                    <a:pt x="9133" y="2281"/>
                    <a:pt x="9133" y="2428"/>
                  </a:cubicBezTo>
                  <a:cubicBezTo>
                    <a:pt x="9133" y="2575"/>
                    <a:pt x="9251" y="2694"/>
                    <a:pt x="9399" y="2694"/>
                  </a:cubicBezTo>
                  <a:lnTo>
                    <a:pt x="9910" y="2694"/>
                  </a:lnTo>
                  <a:lnTo>
                    <a:pt x="9910" y="4464"/>
                  </a:lnTo>
                  <a:lnTo>
                    <a:pt x="7759" y="4464"/>
                  </a:lnTo>
                  <a:cubicBezTo>
                    <a:pt x="7273" y="4464"/>
                    <a:pt x="6877" y="4071"/>
                    <a:pt x="6877" y="3588"/>
                  </a:cubicBezTo>
                  <a:cubicBezTo>
                    <a:pt x="6877" y="3441"/>
                    <a:pt x="6758" y="3322"/>
                    <a:pt x="6611" y="3322"/>
                  </a:cubicBezTo>
                  <a:cubicBezTo>
                    <a:pt x="6464" y="3322"/>
                    <a:pt x="6345" y="3441"/>
                    <a:pt x="6345" y="3588"/>
                  </a:cubicBezTo>
                  <a:cubicBezTo>
                    <a:pt x="6345" y="4365"/>
                    <a:pt x="6980" y="4996"/>
                    <a:pt x="7760" y="4996"/>
                  </a:cubicBezTo>
                  <a:lnTo>
                    <a:pt x="9910" y="4996"/>
                  </a:lnTo>
                  <a:lnTo>
                    <a:pt x="9910" y="9472"/>
                  </a:lnTo>
                  <a:lnTo>
                    <a:pt x="5597" y="9472"/>
                  </a:lnTo>
                  <a:cubicBezTo>
                    <a:pt x="5450" y="9472"/>
                    <a:pt x="5331" y="9591"/>
                    <a:pt x="5331" y="9738"/>
                  </a:cubicBezTo>
                  <a:cubicBezTo>
                    <a:pt x="5331" y="9885"/>
                    <a:pt x="5450" y="10004"/>
                    <a:pt x="5597" y="10004"/>
                  </a:cubicBezTo>
                  <a:lnTo>
                    <a:pt x="9910" y="10004"/>
                  </a:lnTo>
                  <a:lnTo>
                    <a:pt x="9910" y="13654"/>
                  </a:lnTo>
                  <a:lnTo>
                    <a:pt x="9088" y="13654"/>
                  </a:lnTo>
                  <a:cubicBezTo>
                    <a:pt x="8338" y="13654"/>
                    <a:pt x="7727" y="14262"/>
                    <a:pt x="7727" y="15009"/>
                  </a:cubicBezTo>
                  <a:cubicBezTo>
                    <a:pt x="7727" y="15156"/>
                    <a:pt x="7846" y="15275"/>
                    <a:pt x="7993" y="15275"/>
                  </a:cubicBezTo>
                  <a:cubicBezTo>
                    <a:pt x="8140" y="15275"/>
                    <a:pt x="8259" y="15156"/>
                    <a:pt x="8259" y="15009"/>
                  </a:cubicBezTo>
                  <a:cubicBezTo>
                    <a:pt x="8259" y="14555"/>
                    <a:pt x="8631" y="14186"/>
                    <a:pt x="9088" y="14186"/>
                  </a:cubicBezTo>
                  <a:lnTo>
                    <a:pt x="9909" y="14186"/>
                  </a:lnTo>
                  <a:lnTo>
                    <a:pt x="9909" y="16016"/>
                  </a:lnTo>
                  <a:cubicBezTo>
                    <a:pt x="9909" y="16058"/>
                    <a:pt x="9907" y="16099"/>
                    <a:pt x="9904" y="16141"/>
                  </a:cubicBezTo>
                  <a:lnTo>
                    <a:pt x="9398" y="16141"/>
                  </a:lnTo>
                  <a:cubicBezTo>
                    <a:pt x="9251" y="16141"/>
                    <a:pt x="9133" y="16260"/>
                    <a:pt x="9133" y="16406"/>
                  </a:cubicBezTo>
                  <a:cubicBezTo>
                    <a:pt x="9133" y="16553"/>
                    <a:pt x="9251" y="16672"/>
                    <a:pt x="9398" y="16672"/>
                  </a:cubicBezTo>
                  <a:lnTo>
                    <a:pt x="9767" y="16672"/>
                  </a:lnTo>
                  <a:cubicBezTo>
                    <a:pt x="9515" y="17229"/>
                    <a:pt x="8952" y="17618"/>
                    <a:pt x="8299" y="17618"/>
                  </a:cubicBezTo>
                  <a:cubicBezTo>
                    <a:pt x="7713" y="17618"/>
                    <a:pt x="7181" y="17302"/>
                    <a:pt x="6899" y="16807"/>
                  </a:cubicBezTo>
                  <a:cubicBezTo>
                    <a:pt x="7220" y="16702"/>
                    <a:pt x="7516" y="16526"/>
                    <a:pt x="7765" y="16285"/>
                  </a:cubicBezTo>
                  <a:cubicBezTo>
                    <a:pt x="7871" y="16184"/>
                    <a:pt x="7873" y="16015"/>
                    <a:pt x="7771" y="15909"/>
                  </a:cubicBezTo>
                  <a:cubicBezTo>
                    <a:pt x="7719" y="15855"/>
                    <a:pt x="7650" y="15828"/>
                    <a:pt x="7580" y="15828"/>
                  </a:cubicBezTo>
                  <a:cubicBezTo>
                    <a:pt x="7513" y="15828"/>
                    <a:pt x="7447" y="15853"/>
                    <a:pt x="7395" y="15902"/>
                  </a:cubicBezTo>
                  <a:cubicBezTo>
                    <a:pt x="7142" y="16148"/>
                    <a:pt x="6825" y="16306"/>
                    <a:pt x="6482" y="16363"/>
                  </a:cubicBezTo>
                  <a:cubicBezTo>
                    <a:pt x="6385" y="16379"/>
                    <a:pt x="6288" y="16387"/>
                    <a:pt x="6193" y="16387"/>
                  </a:cubicBezTo>
                  <a:cubicBezTo>
                    <a:pt x="5241" y="16387"/>
                    <a:pt x="4466" y="15617"/>
                    <a:pt x="4466" y="14670"/>
                  </a:cubicBezTo>
                  <a:cubicBezTo>
                    <a:pt x="4466" y="14647"/>
                    <a:pt x="4468" y="14621"/>
                    <a:pt x="4469" y="14596"/>
                  </a:cubicBezTo>
                  <a:cubicBezTo>
                    <a:pt x="4684" y="14509"/>
                    <a:pt x="4885" y="14389"/>
                    <a:pt x="5065" y="14239"/>
                  </a:cubicBezTo>
                  <a:cubicBezTo>
                    <a:pt x="5178" y="14145"/>
                    <a:pt x="5193" y="13977"/>
                    <a:pt x="5099" y="13864"/>
                  </a:cubicBezTo>
                  <a:cubicBezTo>
                    <a:pt x="5046" y="13802"/>
                    <a:pt x="4972" y="13771"/>
                    <a:pt x="4897" y="13771"/>
                  </a:cubicBezTo>
                  <a:cubicBezTo>
                    <a:pt x="4837" y="13771"/>
                    <a:pt x="4775" y="13791"/>
                    <a:pt x="4724" y="13831"/>
                  </a:cubicBezTo>
                  <a:cubicBezTo>
                    <a:pt x="4286" y="14176"/>
                    <a:pt x="3858" y="14232"/>
                    <a:pt x="3606" y="14232"/>
                  </a:cubicBezTo>
                  <a:cubicBezTo>
                    <a:pt x="3551" y="14232"/>
                    <a:pt x="3505" y="14230"/>
                    <a:pt x="3468" y="14227"/>
                  </a:cubicBezTo>
                  <a:cubicBezTo>
                    <a:pt x="3461" y="14226"/>
                    <a:pt x="3453" y="14226"/>
                    <a:pt x="3446" y="14226"/>
                  </a:cubicBezTo>
                  <a:cubicBezTo>
                    <a:pt x="3308" y="14226"/>
                    <a:pt x="3192" y="14331"/>
                    <a:pt x="3182" y="14469"/>
                  </a:cubicBezTo>
                  <a:cubicBezTo>
                    <a:pt x="3169" y="14616"/>
                    <a:pt x="3278" y="14744"/>
                    <a:pt x="3424" y="14756"/>
                  </a:cubicBezTo>
                  <a:cubicBezTo>
                    <a:pt x="3487" y="14761"/>
                    <a:pt x="3551" y="14764"/>
                    <a:pt x="3614" y="14764"/>
                  </a:cubicBezTo>
                  <a:cubicBezTo>
                    <a:pt x="3722" y="14764"/>
                    <a:pt x="3829" y="14757"/>
                    <a:pt x="3935" y="14741"/>
                  </a:cubicBezTo>
                  <a:cubicBezTo>
                    <a:pt x="3973" y="15949"/>
                    <a:pt x="4971" y="16919"/>
                    <a:pt x="6193" y="16919"/>
                  </a:cubicBezTo>
                  <a:cubicBezTo>
                    <a:pt x="6247" y="16919"/>
                    <a:pt x="6301" y="16917"/>
                    <a:pt x="6355" y="16913"/>
                  </a:cubicBezTo>
                  <a:cubicBezTo>
                    <a:pt x="6703" y="17660"/>
                    <a:pt x="7459" y="18149"/>
                    <a:pt x="8299" y="18149"/>
                  </a:cubicBezTo>
                  <a:cubicBezTo>
                    <a:pt x="9480" y="18149"/>
                    <a:pt x="10441" y="17193"/>
                    <a:pt x="10441" y="16016"/>
                  </a:cubicBezTo>
                  <a:lnTo>
                    <a:pt x="10441" y="15429"/>
                  </a:lnTo>
                  <a:lnTo>
                    <a:pt x="11850" y="15429"/>
                  </a:lnTo>
                  <a:cubicBezTo>
                    <a:pt x="11879" y="15430"/>
                    <a:pt x="11945" y="15457"/>
                    <a:pt x="11965" y="15476"/>
                  </a:cubicBezTo>
                  <a:lnTo>
                    <a:pt x="12600" y="16108"/>
                  </a:lnTo>
                  <a:cubicBezTo>
                    <a:pt x="12514" y="16245"/>
                    <a:pt x="12464" y="16407"/>
                    <a:pt x="12464" y="16582"/>
                  </a:cubicBezTo>
                  <a:cubicBezTo>
                    <a:pt x="12464" y="17080"/>
                    <a:pt x="12871" y="17485"/>
                    <a:pt x="13370" y="17485"/>
                  </a:cubicBezTo>
                  <a:cubicBezTo>
                    <a:pt x="13870" y="17485"/>
                    <a:pt x="14277" y="17080"/>
                    <a:pt x="14277" y="16582"/>
                  </a:cubicBezTo>
                  <a:cubicBezTo>
                    <a:pt x="14277" y="16084"/>
                    <a:pt x="13870" y="15678"/>
                    <a:pt x="13370" y="15678"/>
                  </a:cubicBezTo>
                  <a:cubicBezTo>
                    <a:pt x="13239" y="15678"/>
                    <a:pt x="13114" y="15707"/>
                    <a:pt x="13001" y="15758"/>
                  </a:cubicBezTo>
                  <a:lnTo>
                    <a:pt x="12340" y="15099"/>
                  </a:lnTo>
                  <a:cubicBezTo>
                    <a:pt x="12221" y="14980"/>
                    <a:pt x="12019" y="14897"/>
                    <a:pt x="11850" y="14897"/>
                  </a:cubicBezTo>
                  <a:lnTo>
                    <a:pt x="10442" y="14897"/>
                  </a:lnTo>
                  <a:lnTo>
                    <a:pt x="10442" y="13476"/>
                  </a:lnTo>
                  <a:lnTo>
                    <a:pt x="12753" y="13476"/>
                  </a:lnTo>
                  <a:cubicBezTo>
                    <a:pt x="12867" y="13845"/>
                    <a:pt x="13212" y="14114"/>
                    <a:pt x="13619" y="14114"/>
                  </a:cubicBezTo>
                  <a:cubicBezTo>
                    <a:pt x="14119" y="14114"/>
                    <a:pt x="14525" y="13708"/>
                    <a:pt x="14525" y="13210"/>
                  </a:cubicBezTo>
                  <a:cubicBezTo>
                    <a:pt x="14525" y="12712"/>
                    <a:pt x="14119" y="12308"/>
                    <a:pt x="13619" y="12308"/>
                  </a:cubicBezTo>
                  <a:cubicBezTo>
                    <a:pt x="13212" y="12308"/>
                    <a:pt x="12867" y="12576"/>
                    <a:pt x="12753" y="12944"/>
                  </a:cubicBezTo>
                  <a:lnTo>
                    <a:pt x="10442" y="12944"/>
                  </a:lnTo>
                  <a:lnTo>
                    <a:pt x="10442" y="11164"/>
                  </a:lnTo>
                  <a:lnTo>
                    <a:pt x="13207" y="11164"/>
                  </a:lnTo>
                  <a:cubicBezTo>
                    <a:pt x="13321" y="11532"/>
                    <a:pt x="13667" y="11801"/>
                    <a:pt x="14073" y="11801"/>
                  </a:cubicBezTo>
                  <a:cubicBezTo>
                    <a:pt x="14573" y="11801"/>
                    <a:pt x="14980" y="11396"/>
                    <a:pt x="14980" y="10898"/>
                  </a:cubicBezTo>
                  <a:cubicBezTo>
                    <a:pt x="14980" y="10400"/>
                    <a:pt x="14572" y="9994"/>
                    <a:pt x="14073" y="9994"/>
                  </a:cubicBezTo>
                  <a:cubicBezTo>
                    <a:pt x="13667" y="9994"/>
                    <a:pt x="13321" y="10263"/>
                    <a:pt x="13207" y="10632"/>
                  </a:cubicBezTo>
                  <a:lnTo>
                    <a:pt x="10442" y="10632"/>
                  </a:lnTo>
                  <a:lnTo>
                    <a:pt x="10442" y="8697"/>
                  </a:lnTo>
                  <a:lnTo>
                    <a:pt x="11100" y="8697"/>
                  </a:lnTo>
                  <a:cubicBezTo>
                    <a:pt x="11214" y="9065"/>
                    <a:pt x="11559" y="9334"/>
                    <a:pt x="11967" y="9334"/>
                  </a:cubicBezTo>
                  <a:cubicBezTo>
                    <a:pt x="12466" y="9334"/>
                    <a:pt x="12872" y="8929"/>
                    <a:pt x="12872" y="8431"/>
                  </a:cubicBezTo>
                  <a:cubicBezTo>
                    <a:pt x="12872" y="7933"/>
                    <a:pt x="12466" y="7528"/>
                    <a:pt x="11967" y="7528"/>
                  </a:cubicBezTo>
                  <a:cubicBezTo>
                    <a:pt x="11559" y="7528"/>
                    <a:pt x="11214" y="7796"/>
                    <a:pt x="11100" y="8165"/>
                  </a:cubicBezTo>
                  <a:lnTo>
                    <a:pt x="10442" y="8165"/>
                  </a:lnTo>
                  <a:lnTo>
                    <a:pt x="10442" y="6631"/>
                  </a:lnTo>
                  <a:lnTo>
                    <a:pt x="13338" y="6631"/>
                  </a:lnTo>
                  <a:cubicBezTo>
                    <a:pt x="13367" y="6632"/>
                    <a:pt x="13433" y="6659"/>
                    <a:pt x="13453" y="6679"/>
                  </a:cubicBezTo>
                  <a:lnTo>
                    <a:pt x="13999" y="7222"/>
                  </a:lnTo>
                  <a:cubicBezTo>
                    <a:pt x="14052" y="7274"/>
                    <a:pt x="14120" y="7299"/>
                    <a:pt x="14187" y="7299"/>
                  </a:cubicBezTo>
                  <a:cubicBezTo>
                    <a:pt x="14255" y="7299"/>
                    <a:pt x="14324" y="7274"/>
                    <a:pt x="14375" y="7221"/>
                  </a:cubicBezTo>
                  <a:cubicBezTo>
                    <a:pt x="14479" y="7117"/>
                    <a:pt x="14479" y="6949"/>
                    <a:pt x="14374" y="6845"/>
                  </a:cubicBezTo>
                  <a:lnTo>
                    <a:pt x="13828" y="6302"/>
                  </a:lnTo>
                  <a:cubicBezTo>
                    <a:pt x="13709" y="6182"/>
                    <a:pt x="13508" y="6099"/>
                    <a:pt x="13338" y="6099"/>
                  </a:cubicBezTo>
                  <a:lnTo>
                    <a:pt x="10442" y="6099"/>
                  </a:lnTo>
                  <a:lnTo>
                    <a:pt x="10442" y="4996"/>
                  </a:lnTo>
                  <a:lnTo>
                    <a:pt x="12636" y="4996"/>
                  </a:lnTo>
                  <a:cubicBezTo>
                    <a:pt x="12804" y="4996"/>
                    <a:pt x="13007" y="4913"/>
                    <a:pt x="13126" y="4794"/>
                  </a:cubicBezTo>
                  <a:lnTo>
                    <a:pt x="14153" y="3771"/>
                  </a:lnTo>
                  <a:cubicBezTo>
                    <a:pt x="14256" y="3812"/>
                    <a:pt x="14369" y="3835"/>
                    <a:pt x="14486" y="3835"/>
                  </a:cubicBezTo>
                  <a:cubicBezTo>
                    <a:pt x="14986" y="3835"/>
                    <a:pt x="15393" y="3429"/>
                    <a:pt x="15393" y="2931"/>
                  </a:cubicBezTo>
                  <a:cubicBezTo>
                    <a:pt x="15393" y="2433"/>
                    <a:pt x="14986" y="2029"/>
                    <a:pt x="14486" y="2029"/>
                  </a:cubicBezTo>
                  <a:cubicBezTo>
                    <a:pt x="13987" y="2029"/>
                    <a:pt x="13581" y="2433"/>
                    <a:pt x="13581" y="2931"/>
                  </a:cubicBezTo>
                  <a:cubicBezTo>
                    <a:pt x="13581" y="3119"/>
                    <a:pt x="13637" y="3293"/>
                    <a:pt x="13736" y="3438"/>
                  </a:cubicBezTo>
                  <a:lnTo>
                    <a:pt x="12751" y="4416"/>
                  </a:lnTo>
                  <a:cubicBezTo>
                    <a:pt x="12730" y="4437"/>
                    <a:pt x="12665" y="4464"/>
                    <a:pt x="12636" y="4464"/>
                  </a:cubicBezTo>
                  <a:lnTo>
                    <a:pt x="10442" y="4464"/>
                  </a:lnTo>
                  <a:lnTo>
                    <a:pt x="10442" y="2705"/>
                  </a:lnTo>
                  <a:lnTo>
                    <a:pt x="11059" y="2705"/>
                  </a:lnTo>
                  <a:cubicBezTo>
                    <a:pt x="11173" y="3073"/>
                    <a:pt x="11518" y="3342"/>
                    <a:pt x="11924" y="3342"/>
                  </a:cubicBezTo>
                  <a:cubicBezTo>
                    <a:pt x="12424" y="3342"/>
                    <a:pt x="12831" y="2937"/>
                    <a:pt x="12831" y="2439"/>
                  </a:cubicBezTo>
                  <a:cubicBezTo>
                    <a:pt x="12831" y="1941"/>
                    <a:pt x="12424" y="1535"/>
                    <a:pt x="11924" y="1535"/>
                  </a:cubicBezTo>
                  <a:cubicBezTo>
                    <a:pt x="11518" y="1535"/>
                    <a:pt x="11173" y="1804"/>
                    <a:pt x="11059" y="2173"/>
                  </a:cubicBezTo>
                  <a:lnTo>
                    <a:pt x="10441" y="2173"/>
                  </a:lnTo>
                  <a:lnTo>
                    <a:pt x="10441" y="2133"/>
                  </a:lnTo>
                  <a:cubicBezTo>
                    <a:pt x="10441" y="956"/>
                    <a:pt x="9481" y="0"/>
                    <a:pt x="82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" name="TextBox 39"/>
          <p:cNvSpPr txBox="1"/>
          <p:nvPr/>
        </p:nvSpPr>
        <p:spPr>
          <a:xfrm>
            <a:off x="563123" y="237339"/>
            <a:ext cx="36279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tx1"/>
              </a:buClr>
            </a:pPr>
            <a:r>
              <a:rPr lang="en-GB" sz="24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 Black"/>
              </a:rPr>
              <a:t>EXISTING SYSTEM</a:t>
            </a:r>
            <a:endParaRPr lang="en-IN" sz="24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 Black"/>
            </a:endParaRPr>
          </a:p>
        </p:txBody>
      </p:sp>
      <p:sp>
        <p:nvSpPr>
          <p:cNvPr id="41" name="Snip Single Corner Rectangle 40"/>
          <p:cNvSpPr/>
          <p:nvPr/>
        </p:nvSpPr>
        <p:spPr>
          <a:xfrm flipV="1">
            <a:off x="191356" y="676145"/>
            <a:ext cx="3776222" cy="45719"/>
          </a:xfrm>
          <a:prstGeom prst="snip1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400304" y="1137810"/>
            <a:ext cx="80063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IN" sz="1800" dirty="0">
                <a:solidFill>
                  <a:srgbClr val="FFC000"/>
                </a:solidFill>
                <a:latin typeface="Candara" panose="020E0502030303020204" pitchFamily="34" charset="0"/>
              </a:rPr>
              <a:t>Enhanced User </a:t>
            </a:r>
            <a:r>
              <a:rPr lang="en-IN" sz="1800" dirty="0" smtClean="0">
                <a:solidFill>
                  <a:srgbClr val="FFC000"/>
                </a:solidFill>
                <a:latin typeface="Candara" panose="020E0502030303020204" pitchFamily="34" charset="0"/>
              </a:rPr>
              <a:t>Experience </a:t>
            </a:r>
            <a:r>
              <a:rPr lang="en-IN" sz="1800" dirty="0" smtClean="0">
                <a:solidFill>
                  <a:schemeClr val="tx1"/>
                </a:solidFill>
                <a:latin typeface="Candara" panose="020E0502030303020204" pitchFamily="34" charset="0"/>
              </a:rPr>
              <a:t>(</a:t>
            </a:r>
            <a:r>
              <a:rPr lang="en-GB" sz="1800" dirty="0">
                <a:solidFill>
                  <a:schemeClr val="tx1"/>
                </a:solidFill>
              </a:rPr>
              <a:t>Simplify the interaction with the computer by allowing users to control it using voice commands, making tasks faster and more </a:t>
            </a:r>
            <a:r>
              <a:rPr lang="en-GB" sz="1800" dirty="0" smtClean="0">
                <a:solidFill>
                  <a:schemeClr val="tx1"/>
                </a:solidFill>
              </a:rPr>
              <a:t>intuitive)</a:t>
            </a:r>
            <a:endParaRPr lang="en-GB" sz="1800" dirty="0">
              <a:solidFill>
                <a:schemeClr val="tx1"/>
              </a:solidFill>
              <a:latin typeface="Candara" panose="020E0502030303020204" pitchFamily="34" charset="0"/>
            </a:endParaRPr>
          </a:p>
        </p:txBody>
      </p:sp>
      <p:sp>
        <p:nvSpPr>
          <p:cNvPr id="23" name="Google Shape;1324;p39"/>
          <p:cNvSpPr/>
          <p:nvPr/>
        </p:nvSpPr>
        <p:spPr>
          <a:xfrm rot="5400000">
            <a:off x="8577094" y="1522933"/>
            <a:ext cx="956100" cy="8286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" name="Google Shape;1349;p39"/>
          <p:cNvGrpSpPr/>
          <p:nvPr/>
        </p:nvGrpSpPr>
        <p:grpSpPr>
          <a:xfrm>
            <a:off x="8141679" y="4223998"/>
            <a:ext cx="809304" cy="773619"/>
            <a:chOff x="1230449" y="2288393"/>
            <a:chExt cx="590713" cy="601957"/>
          </a:xfrm>
        </p:grpSpPr>
        <p:sp>
          <p:nvSpPr>
            <p:cNvPr id="25" name="Google Shape;1350;p39"/>
            <p:cNvSpPr/>
            <p:nvPr/>
          </p:nvSpPr>
          <p:spPr>
            <a:xfrm>
              <a:off x="1293202" y="2564645"/>
              <a:ext cx="80995" cy="55556"/>
            </a:xfrm>
            <a:custGeom>
              <a:avLst/>
              <a:gdLst/>
              <a:ahLst/>
              <a:cxnLst/>
              <a:rect l="l" t="t" r="r" b="b"/>
              <a:pathLst>
                <a:path w="2442" h="1675" extrusionOk="0">
                  <a:moveTo>
                    <a:pt x="265" y="0"/>
                  </a:moveTo>
                  <a:cubicBezTo>
                    <a:pt x="118" y="0"/>
                    <a:pt x="0" y="119"/>
                    <a:pt x="0" y="266"/>
                  </a:cubicBezTo>
                  <a:cubicBezTo>
                    <a:pt x="0" y="1042"/>
                    <a:pt x="635" y="1675"/>
                    <a:pt x="1414" y="1675"/>
                  </a:cubicBezTo>
                  <a:lnTo>
                    <a:pt x="2177" y="1675"/>
                  </a:lnTo>
                  <a:cubicBezTo>
                    <a:pt x="2324" y="1675"/>
                    <a:pt x="2442" y="1556"/>
                    <a:pt x="2442" y="1409"/>
                  </a:cubicBezTo>
                  <a:cubicBezTo>
                    <a:pt x="2442" y="1262"/>
                    <a:pt x="2324" y="1143"/>
                    <a:pt x="2176" y="1143"/>
                  </a:cubicBezTo>
                  <a:lnTo>
                    <a:pt x="1414" y="1143"/>
                  </a:lnTo>
                  <a:cubicBezTo>
                    <a:pt x="927" y="1143"/>
                    <a:pt x="531" y="750"/>
                    <a:pt x="531" y="266"/>
                  </a:cubicBezTo>
                  <a:cubicBezTo>
                    <a:pt x="531" y="119"/>
                    <a:pt x="412" y="0"/>
                    <a:pt x="2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351;p39"/>
            <p:cNvSpPr/>
            <p:nvPr/>
          </p:nvSpPr>
          <p:spPr>
            <a:xfrm>
              <a:off x="1327796" y="2667796"/>
              <a:ext cx="129287" cy="53798"/>
            </a:xfrm>
            <a:custGeom>
              <a:avLst/>
              <a:gdLst/>
              <a:ahLst/>
              <a:cxnLst/>
              <a:rect l="l" t="t" r="r" b="b"/>
              <a:pathLst>
                <a:path w="3898" h="1622" extrusionOk="0">
                  <a:moveTo>
                    <a:pt x="1361" y="0"/>
                  </a:moveTo>
                  <a:cubicBezTo>
                    <a:pt x="610" y="0"/>
                    <a:pt x="0" y="608"/>
                    <a:pt x="0" y="1355"/>
                  </a:cubicBezTo>
                  <a:cubicBezTo>
                    <a:pt x="0" y="1502"/>
                    <a:pt x="118" y="1621"/>
                    <a:pt x="266" y="1621"/>
                  </a:cubicBezTo>
                  <a:cubicBezTo>
                    <a:pt x="412" y="1621"/>
                    <a:pt x="531" y="1502"/>
                    <a:pt x="531" y="1355"/>
                  </a:cubicBezTo>
                  <a:cubicBezTo>
                    <a:pt x="531" y="902"/>
                    <a:pt x="903" y="532"/>
                    <a:pt x="1361" y="532"/>
                  </a:cubicBezTo>
                  <a:lnTo>
                    <a:pt x="3631" y="532"/>
                  </a:lnTo>
                  <a:cubicBezTo>
                    <a:pt x="3779" y="532"/>
                    <a:pt x="3897" y="413"/>
                    <a:pt x="3897" y="266"/>
                  </a:cubicBezTo>
                  <a:cubicBezTo>
                    <a:pt x="3898" y="119"/>
                    <a:pt x="3779" y="0"/>
                    <a:pt x="36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352;p39"/>
            <p:cNvSpPr/>
            <p:nvPr/>
          </p:nvSpPr>
          <p:spPr>
            <a:xfrm>
              <a:off x="1474695" y="2667796"/>
              <a:ext cx="54229" cy="17645"/>
            </a:xfrm>
            <a:custGeom>
              <a:avLst/>
              <a:gdLst/>
              <a:ahLst/>
              <a:cxnLst/>
              <a:rect l="l" t="t" r="r" b="b"/>
              <a:pathLst>
                <a:path w="1635" h="532" extrusionOk="0">
                  <a:moveTo>
                    <a:pt x="266" y="0"/>
                  </a:moveTo>
                  <a:cubicBezTo>
                    <a:pt x="119" y="0"/>
                    <a:pt x="1" y="119"/>
                    <a:pt x="1" y="266"/>
                  </a:cubicBezTo>
                  <a:cubicBezTo>
                    <a:pt x="1" y="413"/>
                    <a:pt x="119" y="532"/>
                    <a:pt x="266" y="532"/>
                  </a:cubicBezTo>
                  <a:lnTo>
                    <a:pt x="1368" y="532"/>
                  </a:lnTo>
                  <a:cubicBezTo>
                    <a:pt x="1515" y="532"/>
                    <a:pt x="1634" y="413"/>
                    <a:pt x="1634" y="266"/>
                  </a:cubicBezTo>
                  <a:cubicBezTo>
                    <a:pt x="1634" y="119"/>
                    <a:pt x="1515" y="0"/>
                    <a:pt x="13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353;p39"/>
            <p:cNvSpPr/>
            <p:nvPr/>
          </p:nvSpPr>
          <p:spPr>
            <a:xfrm>
              <a:off x="1394429" y="2496453"/>
              <a:ext cx="72504" cy="72206"/>
            </a:xfrm>
            <a:custGeom>
              <a:avLst/>
              <a:gdLst/>
              <a:ahLst/>
              <a:cxnLst/>
              <a:rect l="l" t="t" r="r" b="b"/>
              <a:pathLst>
                <a:path w="2186" h="2177" extrusionOk="0">
                  <a:moveTo>
                    <a:pt x="1920" y="1"/>
                  </a:moveTo>
                  <a:cubicBezTo>
                    <a:pt x="1773" y="1"/>
                    <a:pt x="1654" y="120"/>
                    <a:pt x="1654" y="266"/>
                  </a:cubicBezTo>
                  <a:cubicBezTo>
                    <a:pt x="1654" y="1026"/>
                    <a:pt x="1031" y="1645"/>
                    <a:pt x="267" y="1645"/>
                  </a:cubicBezTo>
                  <a:cubicBezTo>
                    <a:pt x="120" y="1645"/>
                    <a:pt x="1" y="1763"/>
                    <a:pt x="1" y="1910"/>
                  </a:cubicBezTo>
                  <a:cubicBezTo>
                    <a:pt x="1" y="2058"/>
                    <a:pt x="120" y="2176"/>
                    <a:pt x="267" y="2176"/>
                  </a:cubicBezTo>
                  <a:cubicBezTo>
                    <a:pt x="1324" y="2176"/>
                    <a:pt x="2186" y="1320"/>
                    <a:pt x="2186" y="266"/>
                  </a:cubicBezTo>
                  <a:cubicBezTo>
                    <a:pt x="2186" y="120"/>
                    <a:pt x="2066" y="1"/>
                    <a:pt x="19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354;p39"/>
            <p:cNvSpPr/>
            <p:nvPr/>
          </p:nvSpPr>
          <p:spPr>
            <a:xfrm>
              <a:off x="1400798" y="2363053"/>
              <a:ext cx="49585" cy="45141"/>
            </a:xfrm>
            <a:custGeom>
              <a:avLst/>
              <a:gdLst/>
              <a:ahLst/>
              <a:cxnLst/>
              <a:rect l="l" t="t" r="r" b="b"/>
              <a:pathLst>
                <a:path w="1495" h="1361" extrusionOk="0">
                  <a:moveTo>
                    <a:pt x="1163" y="0"/>
                  </a:moveTo>
                  <a:cubicBezTo>
                    <a:pt x="560" y="0"/>
                    <a:pt x="50" y="469"/>
                    <a:pt x="11" y="1077"/>
                  </a:cubicBezTo>
                  <a:cubicBezTo>
                    <a:pt x="1" y="1224"/>
                    <a:pt x="112" y="1350"/>
                    <a:pt x="258" y="1359"/>
                  </a:cubicBezTo>
                  <a:cubicBezTo>
                    <a:pt x="264" y="1360"/>
                    <a:pt x="271" y="1360"/>
                    <a:pt x="276" y="1360"/>
                  </a:cubicBezTo>
                  <a:cubicBezTo>
                    <a:pt x="414" y="1360"/>
                    <a:pt x="531" y="1252"/>
                    <a:pt x="541" y="1112"/>
                  </a:cubicBezTo>
                  <a:cubicBezTo>
                    <a:pt x="562" y="784"/>
                    <a:pt x="837" y="532"/>
                    <a:pt x="1163" y="532"/>
                  </a:cubicBezTo>
                  <a:cubicBezTo>
                    <a:pt x="1176" y="532"/>
                    <a:pt x="1190" y="533"/>
                    <a:pt x="1203" y="534"/>
                  </a:cubicBezTo>
                  <a:cubicBezTo>
                    <a:pt x="1209" y="534"/>
                    <a:pt x="1215" y="534"/>
                    <a:pt x="1222" y="534"/>
                  </a:cubicBezTo>
                  <a:cubicBezTo>
                    <a:pt x="1360" y="534"/>
                    <a:pt x="1476" y="426"/>
                    <a:pt x="1485" y="286"/>
                  </a:cubicBezTo>
                  <a:cubicBezTo>
                    <a:pt x="1495" y="139"/>
                    <a:pt x="1384" y="13"/>
                    <a:pt x="1237" y="3"/>
                  </a:cubicBezTo>
                  <a:cubicBezTo>
                    <a:pt x="1212" y="1"/>
                    <a:pt x="1188" y="0"/>
                    <a:pt x="11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355;p39"/>
            <p:cNvSpPr/>
            <p:nvPr/>
          </p:nvSpPr>
          <p:spPr>
            <a:xfrm>
              <a:off x="1403351" y="2707033"/>
              <a:ext cx="52902" cy="87761"/>
            </a:xfrm>
            <a:custGeom>
              <a:avLst/>
              <a:gdLst/>
              <a:ahLst/>
              <a:cxnLst/>
              <a:rect l="l" t="t" r="r" b="b"/>
              <a:pathLst>
                <a:path w="1595" h="2646" extrusionOk="0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cubicBezTo>
                    <a:pt x="1" y="414"/>
                    <a:pt x="120" y="533"/>
                    <a:pt x="267" y="533"/>
                  </a:cubicBezTo>
                  <a:cubicBezTo>
                    <a:pt x="705" y="533"/>
                    <a:pt x="1062" y="888"/>
                    <a:pt x="1062" y="1323"/>
                  </a:cubicBezTo>
                  <a:cubicBezTo>
                    <a:pt x="1062" y="1760"/>
                    <a:pt x="705" y="2115"/>
                    <a:pt x="267" y="2115"/>
                  </a:cubicBezTo>
                  <a:cubicBezTo>
                    <a:pt x="120" y="2115"/>
                    <a:pt x="1" y="2234"/>
                    <a:pt x="1" y="2380"/>
                  </a:cubicBezTo>
                  <a:cubicBezTo>
                    <a:pt x="1" y="2528"/>
                    <a:pt x="120" y="2646"/>
                    <a:pt x="267" y="2646"/>
                  </a:cubicBezTo>
                  <a:cubicBezTo>
                    <a:pt x="999" y="2646"/>
                    <a:pt x="1594" y="2052"/>
                    <a:pt x="1594" y="1323"/>
                  </a:cubicBezTo>
                  <a:cubicBezTo>
                    <a:pt x="1594" y="594"/>
                    <a:pt x="999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356;p39"/>
            <p:cNvSpPr/>
            <p:nvPr/>
          </p:nvSpPr>
          <p:spPr>
            <a:xfrm>
              <a:off x="1493600" y="2499405"/>
              <a:ext cx="47695" cy="77413"/>
            </a:xfrm>
            <a:custGeom>
              <a:avLst/>
              <a:gdLst/>
              <a:ahLst/>
              <a:cxnLst/>
              <a:rect l="l" t="t" r="r" b="b"/>
              <a:pathLst>
                <a:path w="1438" h="2334" extrusionOk="0">
                  <a:moveTo>
                    <a:pt x="266" y="1"/>
                  </a:moveTo>
                  <a:cubicBezTo>
                    <a:pt x="120" y="1"/>
                    <a:pt x="0" y="120"/>
                    <a:pt x="0" y="267"/>
                  </a:cubicBezTo>
                  <a:cubicBezTo>
                    <a:pt x="0" y="414"/>
                    <a:pt x="120" y="533"/>
                    <a:pt x="266" y="533"/>
                  </a:cubicBezTo>
                  <a:cubicBezTo>
                    <a:pt x="619" y="533"/>
                    <a:pt x="906" y="817"/>
                    <a:pt x="906" y="1167"/>
                  </a:cubicBezTo>
                  <a:cubicBezTo>
                    <a:pt x="906" y="1517"/>
                    <a:pt x="619" y="1803"/>
                    <a:pt x="266" y="1803"/>
                  </a:cubicBezTo>
                  <a:cubicBezTo>
                    <a:pt x="120" y="1803"/>
                    <a:pt x="0" y="1922"/>
                    <a:pt x="0" y="2069"/>
                  </a:cubicBezTo>
                  <a:cubicBezTo>
                    <a:pt x="0" y="2216"/>
                    <a:pt x="120" y="2334"/>
                    <a:pt x="266" y="2334"/>
                  </a:cubicBezTo>
                  <a:cubicBezTo>
                    <a:pt x="912" y="2334"/>
                    <a:pt x="1437" y="1811"/>
                    <a:pt x="1437" y="1167"/>
                  </a:cubicBezTo>
                  <a:cubicBezTo>
                    <a:pt x="1438" y="524"/>
                    <a:pt x="912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357;p39"/>
            <p:cNvSpPr/>
            <p:nvPr/>
          </p:nvSpPr>
          <p:spPr>
            <a:xfrm>
              <a:off x="1338244" y="2443319"/>
              <a:ext cx="62919" cy="107761"/>
            </a:xfrm>
            <a:custGeom>
              <a:avLst/>
              <a:gdLst/>
              <a:ahLst/>
              <a:cxnLst/>
              <a:rect l="l" t="t" r="r" b="b"/>
              <a:pathLst>
                <a:path w="1897" h="3249" extrusionOk="0">
                  <a:moveTo>
                    <a:pt x="266" y="1"/>
                  </a:moveTo>
                  <a:cubicBezTo>
                    <a:pt x="120" y="1"/>
                    <a:pt x="1" y="120"/>
                    <a:pt x="1" y="267"/>
                  </a:cubicBezTo>
                  <a:cubicBezTo>
                    <a:pt x="1" y="414"/>
                    <a:pt x="120" y="533"/>
                    <a:pt x="266" y="533"/>
                  </a:cubicBezTo>
                  <a:cubicBezTo>
                    <a:pt x="872" y="533"/>
                    <a:pt x="1365" y="1022"/>
                    <a:pt x="1365" y="1625"/>
                  </a:cubicBezTo>
                  <a:cubicBezTo>
                    <a:pt x="1365" y="2228"/>
                    <a:pt x="872" y="2718"/>
                    <a:pt x="266" y="2718"/>
                  </a:cubicBezTo>
                  <a:cubicBezTo>
                    <a:pt x="120" y="2718"/>
                    <a:pt x="1" y="2837"/>
                    <a:pt x="1" y="2982"/>
                  </a:cubicBezTo>
                  <a:cubicBezTo>
                    <a:pt x="1" y="3130"/>
                    <a:pt x="120" y="3248"/>
                    <a:pt x="266" y="3248"/>
                  </a:cubicBezTo>
                  <a:cubicBezTo>
                    <a:pt x="1166" y="3248"/>
                    <a:pt x="1897" y="2520"/>
                    <a:pt x="1897" y="1625"/>
                  </a:cubicBezTo>
                  <a:cubicBezTo>
                    <a:pt x="1897" y="730"/>
                    <a:pt x="1166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358;p39"/>
            <p:cNvSpPr/>
            <p:nvPr/>
          </p:nvSpPr>
          <p:spPr>
            <a:xfrm>
              <a:off x="1731544" y="2442954"/>
              <a:ext cx="60166" cy="59934"/>
            </a:xfrm>
            <a:custGeom>
              <a:avLst/>
              <a:gdLst/>
              <a:ahLst/>
              <a:cxnLst/>
              <a:rect l="l" t="t" r="r" b="b"/>
              <a:pathLst>
                <a:path w="1814" h="1807" extrusionOk="0">
                  <a:moveTo>
                    <a:pt x="907" y="532"/>
                  </a:moveTo>
                  <a:cubicBezTo>
                    <a:pt x="1113" y="532"/>
                    <a:pt x="1282" y="699"/>
                    <a:pt x="1282" y="903"/>
                  </a:cubicBezTo>
                  <a:cubicBezTo>
                    <a:pt x="1282" y="1108"/>
                    <a:pt x="1113" y="1275"/>
                    <a:pt x="907" y="1275"/>
                  </a:cubicBezTo>
                  <a:cubicBezTo>
                    <a:pt x="701" y="1275"/>
                    <a:pt x="532" y="1108"/>
                    <a:pt x="532" y="903"/>
                  </a:cubicBezTo>
                  <a:cubicBezTo>
                    <a:pt x="532" y="699"/>
                    <a:pt x="701" y="532"/>
                    <a:pt x="907" y="532"/>
                  </a:cubicBezTo>
                  <a:close/>
                  <a:moveTo>
                    <a:pt x="907" y="0"/>
                  </a:moveTo>
                  <a:cubicBezTo>
                    <a:pt x="407" y="0"/>
                    <a:pt x="0" y="405"/>
                    <a:pt x="0" y="903"/>
                  </a:cubicBezTo>
                  <a:cubicBezTo>
                    <a:pt x="0" y="1401"/>
                    <a:pt x="407" y="1807"/>
                    <a:pt x="907" y="1807"/>
                  </a:cubicBezTo>
                  <a:cubicBezTo>
                    <a:pt x="1407" y="1807"/>
                    <a:pt x="1814" y="1401"/>
                    <a:pt x="1814" y="903"/>
                  </a:cubicBezTo>
                  <a:cubicBezTo>
                    <a:pt x="1814" y="405"/>
                    <a:pt x="1407" y="0"/>
                    <a:pt x="9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359;p39"/>
            <p:cNvSpPr/>
            <p:nvPr/>
          </p:nvSpPr>
          <p:spPr>
            <a:xfrm>
              <a:off x="1761030" y="2668626"/>
              <a:ext cx="60133" cy="59934"/>
            </a:xfrm>
            <a:custGeom>
              <a:avLst/>
              <a:gdLst/>
              <a:ahLst/>
              <a:cxnLst/>
              <a:rect l="l" t="t" r="r" b="b"/>
              <a:pathLst>
                <a:path w="1813" h="1807" extrusionOk="0">
                  <a:moveTo>
                    <a:pt x="906" y="533"/>
                  </a:moveTo>
                  <a:cubicBezTo>
                    <a:pt x="1112" y="533"/>
                    <a:pt x="1281" y="699"/>
                    <a:pt x="1281" y="903"/>
                  </a:cubicBezTo>
                  <a:cubicBezTo>
                    <a:pt x="1281" y="1109"/>
                    <a:pt x="1112" y="1275"/>
                    <a:pt x="906" y="1275"/>
                  </a:cubicBezTo>
                  <a:cubicBezTo>
                    <a:pt x="700" y="1275"/>
                    <a:pt x="531" y="1109"/>
                    <a:pt x="531" y="903"/>
                  </a:cubicBezTo>
                  <a:cubicBezTo>
                    <a:pt x="531" y="699"/>
                    <a:pt x="700" y="533"/>
                    <a:pt x="906" y="533"/>
                  </a:cubicBezTo>
                  <a:close/>
                  <a:moveTo>
                    <a:pt x="906" y="1"/>
                  </a:moveTo>
                  <a:cubicBezTo>
                    <a:pt x="407" y="1"/>
                    <a:pt x="1" y="405"/>
                    <a:pt x="1" y="903"/>
                  </a:cubicBezTo>
                  <a:cubicBezTo>
                    <a:pt x="1" y="1401"/>
                    <a:pt x="407" y="1807"/>
                    <a:pt x="906" y="1807"/>
                  </a:cubicBezTo>
                  <a:cubicBezTo>
                    <a:pt x="1406" y="1807"/>
                    <a:pt x="1813" y="1401"/>
                    <a:pt x="1813" y="903"/>
                  </a:cubicBezTo>
                  <a:cubicBezTo>
                    <a:pt x="1813" y="405"/>
                    <a:pt x="1406" y="1"/>
                    <a:pt x="9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360;p39"/>
            <p:cNvSpPr/>
            <p:nvPr/>
          </p:nvSpPr>
          <p:spPr>
            <a:xfrm>
              <a:off x="1725408" y="2546768"/>
              <a:ext cx="77280" cy="76119"/>
            </a:xfrm>
            <a:custGeom>
              <a:avLst/>
              <a:gdLst/>
              <a:ahLst/>
              <a:cxnLst/>
              <a:rect l="l" t="t" r="r" b="b"/>
              <a:pathLst>
                <a:path w="2330" h="2295" extrusionOk="0">
                  <a:moveTo>
                    <a:pt x="1423" y="1020"/>
                  </a:moveTo>
                  <a:cubicBezTo>
                    <a:pt x="1629" y="1020"/>
                    <a:pt x="1797" y="1187"/>
                    <a:pt x="1797" y="1391"/>
                  </a:cubicBezTo>
                  <a:cubicBezTo>
                    <a:pt x="1797" y="1596"/>
                    <a:pt x="1629" y="1763"/>
                    <a:pt x="1423" y="1763"/>
                  </a:cubicBezTo>
                  <a:cubicBezTo>
                    <a:pt x="1216" y="1763"/>
                    <a:pt x="1048" y="1596"/>
                    <a:pt x="1048" y="1391"/>
                  </a:cubicBezTo>
                  <a:cubicBezTo>
                    <a:pt x="1048" y="1187"/>
                    <a:pt x="1216" y="1020"/>
                    <a:pt x="1423" y="1020"/>
                  </a:cubicBezTo>
                  <a:close/>
                  <a:moveTo>
                    <a:pt x="292" y="0"/>
                  </a:moveTo>
                  <a:cubicBezTo>
                    <a:pt x="224" y="0"/>
                    <a:pt x="156" y="27"/>
                    <a:pt x="104" y="79"/>
                  </a:cubicBezTo>
                  <a:cubicBezTo>
                    <a:pt x="1" y="183"/>
                    <a:pt x="1" y="351"/>
                    <a:pt x="104" y="455"/>
                  </a:cubicBezTo>
                  <a:lnTo>
                    <a:pt x="622" y="969"/>
                  </a:lnTo>
                  <a:cubicBezTo>
                    <a:pt x="555" y="1096"/>
                    <a:pt x="516" y="1239"/>
                    <a:pt x="516" y="1391"/>
                  </a:cubicBezTo>
                  <a:cubicBezTo>
                    <a:pt x="516" y="1889"/>
                    <a:pt x="923" y="2295"/>
                    <a:pt x="1423" y="2295"/>
                  </a:cubicBezTo>
                  <a:cubicBezTo>
                    <a:pt x="1923" y="2295"/>
                    <a:pt x="2328" y="1889"/>
                    <a:pt x="2328" y="1391"/>
                  </a:cubicBezTo>
                  <a:cubicBezTo>
                    <a:pt x="2329" y="893"/>
                    <a:pt x="1923" y="488"/>
                    <a:pt x="1423" y="488"/>
                  </a:cubicBezTo>
                  <a:cubicBezTo>
                    <a:pt x="1270" y="488"/>
                    <a:pt x="1125" y="527"/>
                    <a:pt x="997" y="593"/>
                  </a:cubicBezTo>
                  <a:lnTo>
                    <a:pt x="480" y="78"/>
                  </a:lnTo>
                  <a:cubicBezTo>
                    <a:pt x="428" y="26"/>
                    <a:pt x="360" y="0"/>
                    <a:pt x="2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361;p39"/>
            <p:cNvSpPr/>
            <p:nvPr/>
          </p:nvSpPr>
          <p:spPr>
            <a:xfrm>
              <a:off x="1722655" y="2760698"/>
              <a:ext cx="60133" cy="59934"/>
            </a:xfrm>
            <a:custGeom>
              <a:avLst/>
              <a:gdLst/>
              <a:ahLst/>
              <a:cxnLst/>
              <a:rect l="l" t="t" r="r" b="b"/>
              <a:pathLst>
                <a:path w="1813" h="1807" extrusionOk="0">
                  <a:moveTo>
                    <a:pt x="906" y="532"/>
                  </a:moveTo>
                  <a:cubicBezTo>
                    <a:pt x="1113" y="532"/>
                    <a:pt x="1281" y="698"/>
                    <a:pt x="1281" y="903"/>
                  </a:cubicBezTo>
                  <a:cubicBezTo>
                    <a:pt x="1281" y="1108"/>
                    <a:pt x="1113" y="1274"/>
                    <a:pt x="906" y="1274"/>
                  </a:cubicBezTo>
                  <a:cubicBezTo>
                    <a:pt x="700" y="1274"/>
                    <a:pt x="532" y="1108"/>
                    <a:pt x="532" y="903"/>
                  </a:cubicBezTo>
                  <a:cubicBezTo>
                    <a:pt x="532" y="698"/>
                    <a:pt x="700" y="532"/>
                    <a:pt x="906" y="532"/>
                  </a:cubicBezTo>
                  <a:close/>
                  <a:moveTo>
                    <a:pt x="906" y="0"/>
                  </a:moveTo>
                  <a:cubicBezTo>
                    <a:pt x="407" y="0"/>
                    <a:pt x="0" y="405"/>
                    <a:pt x="0" y="903"/>
                  </a:cubicBezTo>
                  <a:cubicBezTo>
                    <a:pt x="0" y="1400"/>
                    <a:pt x="407" y="1806"/>
                    <a:pt x="906" y="1806"/>
                  </a:cubicBezTo>
                  <a:cubicBezTo>
                    <a:pt x="1406" y="1806"/>
                    <a:pt x="1813" y="1400"/>
                    <a:pt x="1813" y="903"/>
                  </a:cubicBezTo>
                  <a:cubicBezTo>
                    <a:pt x="1813" y="405"/>
                    <a:pt x="1406" y="0"/>
                    <a:pt x="9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362;p39"/>
            <p:cNvSpPr/>
            <p:nvPr/>
          </p:nvSpPr>
          <p:spPr>
            <a:xfrm>
              <a:off x="1230449" y="2288393"/>
              <a:ext cx="510547" cy="601957"/>
            </a:xfrm>
            <a:custGeom>
              <a:avLst/>
              <a:gdLst/>
              <a:ahLst/>
              <a:cxnLst/>
              <a:rect l="l" t="t" r="r" b="b"/>
              <a:pathLst>
                <a:path w="15393" h="18149" extrusionOk="0">
                  <a:moveTo>
                    <a:pt x="11924" y="2067"/>
                  </a:moveTo>
                  <a:cubicBezTo>
                    <a:pt x="12131" y="2067"/>
                    <a:pt x="12299" y="2234"/>
                    <a:pt x="12299" y="2439"/>
                  </a:cubicBezTo>
                  <a:cubicBezTo>
                    <a:pt x="12299" y="2643"/>
                    <a:pt x="12131" y="2810"/>
                    <a:pt x="11924" y="2810"/>
                  </a:cubicBezTo>
                  <a:cubicBezTo>
                    <a:pt x="11718" y="2810"/>
                    <a:pt x="11550" y="2643"/>
                    <a:pt x="11550" y="2439"/>
                  </a:cubicBezTo>
                  <a:cubicBezTo>
                    <a:pt x="11550" y="2234"/>
                    <a:pt x="11718" y="2067"/>
                    <a:pt x="11924" y="2067"/>
                  </a:cubicBezTo>
                  <a:close/>
                  <a:moveTo>
                    <a:pt x="14486" y="2561"/>
                  </a:moveTo>
                  <a:cubicBezTo>
                    <a:pt x="14693" y="2561"/>
                    <a:pt x="14861" y="2727"/>
                    <a:pt x="14861" y="2932"/>
                  </a:cubicBezTo>
                  <a:cubicBezTo>
                    <a:pt x="14861" y="3137"/>
                    <a:pt x="14693" y="3303"/>
                    <a:pt x="14486" y="3303"/>
                  </a:cubicBezTo>
                  <a:cubicBezTo>
                    <a:pt x="14280" y="3303"/>
                    <a:pt x="14111" y="3137"/>
                    <a:pt x="14111" y="2932"/>
                  </a:cubicBezTo>
                  <a:cubicBezTo>
                    <a:pt x="14111" y="2727"/>
                    <a:pt x="14280" y="2561"/>
                    <a:pt x="14486" y="2561"/>
                  </a:cubicBezTo>
                  <a:close/>
                  <a:moveTo>
                    <a:pt x="11967" y="8060"/>
                  </a:moveTo>
                  <a:cubicBezTo>
                    <a:pt x="12173" y="8060"/>
                    <a:pt x="12340" y="8226"/>
                    <a:pt x="12340" y="8431"/>
                  </a:cubicBezTo>
                  <a:cubicBezTo>
                    <a:pt x="12340" y="8636"/>
                    <a:pt x="12173" y="8802"/>
                    <a:pt x="11967" y="8802"/>
                  </a:cubicBezTo>
                  <a:cubicBezTo>
                    <a:pt x="11759" y="8802"/>
                    <a:pt x="11592" y="8636"/>
                    <a:pt x="11592" y="8431"/>
                  </a:cubicBezTo>
                  <a:cubicBezTo>
                    <a:pt x="11592" y="8226"/>
                    <a:pt x="11759" y="8060"/>
                    <a:pt x="11967" y="8060"/>
                  </a:cubicBezTo>
                  <a:close/>
                  <a:moveTo>
                    <a:pt x="14073" y="10526"/>
                  </a:moveTo>
                  <a:cubicBezTo>
                    <a:pt x="14280" y="10526"/>
                    <a:pt x="14448" y="10693"/>
                    <a:pt x="14448" y="10898"/>
                  </a:cubicBezTo>
                  <a:cubicBezTo>
                    <a:pt x="14448" y="11102"/>
                    <a:pt x="14280" y="11269"/>
                    <a:pt x="14073" y="11269"/>
                  </a:cubicBezTo>
                  <a:cubicBezTo>
                    <a:pt x="13867" y="11269"/>
                    <a:pt x="13699" y="11102"/>
                    <a:pt x="13699" y="10898"/>
                  </a:cubicBezTo>
                  <a:cubicBezTo>
                    <a:pt x="13699" y="10693"/>
                    <a:pt x="13867" y="10526"/>
                    <a:pt x="14073" y="10526"/>
                  </a:cubicBezTo>
                  <a:close/>
                  <a:moveTo>
                    <a:pt x="13619" y="12838"/>
                  </a:moveTo>
                  <a:cubicBezTo>
                    <a:pt x="13825" y="12838"/>
                    <a:pt x="13993" y="13006"/>
                    <a:pt x="13993" y="13210"/>
                  </a:cubicBezTo>
                  <a:cubicBezTo>
                    <a:pt x="13993" y="13416"/>
                    <a:pt x="13825" y="13582"/>
                    <a:pt x="13619" y="13582"/>
                  </a:cubicBezTo>
                  <a:cubicBezTo>
                    <a:pt x="13412" y="13582"/>
                    <a:pt x="13244" y="13416"/>
                    <a:pt x="13244" y="13210"/>
                  </a:cubicBezTo>
                  <a:cubicBezTo>
                    <a:pt x="13244" y="13006"/>
                    <a:pt x="13412" y="12838"/>
                    <a:pt x="13619" y="12838"/>
                  </a:cubicBezTo>
                  <a:close/>
                  <a:moveTo>
                    <a:pt x="13371" y="16210"/>
                  </a:moveTo>
                  <a:cubicBezTo>
                    <a:pt x="13577" y="16210"/>
                    <a:pt x="13745" y="16377"/>
                    <a:pt x="13745" y="16582"/>
                  </a:cubicBezTo>
                  <a:cubicBezTo>
                    <a:pt x="13745" y="16786"/>
                    <a:pt x="13577" y="16953"/>
                    <a:pt x="13371" y="16953"/>
                  </a:cubicBezTo>
                  <a:cubicBezTo>
                    <a:pt x="13165" y="16953"/>
                    <a:pt x="12996" y="16786"/>
                    <a:pt x="12996" y="16582"/>
                  </a:cubicBezTo>
                  <a:cubicBezTo>
                    <a:pt x="12996" y="16377"/>
                    <a:pt x="13165" y="16210"/>
                    <a:pt x="13371" y="16210"/>
                  </a:cubicBezTo>
                  <a:close/>
                  <a:moveTo>
                    <a:pt x="8299" y="0"/>
                  </a:moveTo>
                  <a:cubicBezTo>
                    <a:pt x="7455" y="0"/>
                    <a:pt x="6697" y="492"/>
                    <a:pt x="6352" y="1245"/>
                  </a:cubicBezTo>
                  <a:cubicBezTo>
                    <a:pt x="6299" y="1240"/>
                    <a:pt x="6246" y="1238"/>
                    <a:pt x="6193" y="1238"/>
                  </a:cubicBezTo>
                  <a:cubicBezTo>
                    <a:pt x="4966" y="1238"/>
                    <a:pt x="3964" y="2219"/>
                    <a:pt x="3935" y="3435"/>
                  </a:cubicBezTo>
                  <a:cubicBezTo>
                    <a:pt x="3830" y="3419"/>
                    <a:pt x="3722" y="3411"/>
                    <a:pt x="3615" y="3411"/>
                  </a:cubicBezTo>
                  <a:cubicBezTo>
                    <a:pt x="2370" y="3411"/>
                    <a:pt x="1356" y="4420"/>
                    <a:pt x="1356" y="5660"/>
                  </a:cubicBezTo>
                  <a:cubicBezTo>
                    <a:pt x="1356" y="5933"/>
                    <a:pt x="1403" y="6195"/>
                    <a:pt x="1498" y="6446"/>
                  </a:cubicBezTo>
                  <a:cubicBezTo>
                    <a:pt x="569" y="6997"/>
                    <a:pt x="1" y="7983"/>
                    <a:pt x="1" y="9074"/>
                  </a:cubicBezTo>
                  <a:cubicBezTo>
                    <a:pt x="1" y="9661"/>
                    <a:pt x="168" y="10231"/>
                    <a:pt x="483" y="10721"/>
                  </a:cubicBezTo>
                  <a:cubicBezTo>
                    <a:pt x="744" y="11127"/>
                    <a:pt x="1094" y="11464"/>
                    <a:pt x="1507" y="11708"/>
                  </a:cubicBezTo>
                  <a:cubicBezTo>
                    <a:pt x="1408" y="11965"/>
                    <a:pt x="1356" y="12239"/>
                    <a:pt x="1356" y="12515"/>
                  </a:cubicBezTo>
                  <a:cubicBezTo>
                    <a:pt x="1356" y="13062"/>
                    <a:pt x="1555" y="13590"/>
                    <a:pt x="1919" y="14001"/>
                  </a:cubicBezTo>
                  <a:cubicBezTo>
                    <a:pt x="1971" y="14060"/>
                    <a:pt x="2044" y="14090"/>
                    <a:pt x="2118" y="14090"/>
                  </a:cubicBezTo>
                  <a:cubicBezTo>
                    <a:pt x="2180" y="14090"/>
                    <a:pt x="2243" y="14068"/>
                    <a:pt x="2294" y="14023"/>
                  </a:cubicBezTo>
                  <a:cubicBezTo>
                    <a:pt x="2404" y="13926"/>
                    <a:pt x="2415" y="13758"/>
                    <a:pt x="2317" y="13649"/>
                  </a:cubicBezTo>
                  <a:cubicBezTo>
                    <a:pt x="2040" y="13335"/>
                    <a:pt x="1888" y="12933"/>
                    <a:pt x="1888" y="12515"/>
                  </a:cubicBezTo>
                  <a:cubicBezTo>
                    <a:pt x="1888" y="12234"/>
                    <a:pt x="1954" y="11966"/>
                    <a:pt x="2085" y="11718"/>
                  </a:cubicBezTo>
                  <a:cubicBezTo>
                    <a:pt x="2241" y="11423"/>
                    <a:pt x="2484" y="11172"/>
                    <a:pt x="2791" y="11006"/>
                  </a:cubicBezTo>
                  <a:cubicBezTo>
                    <a:pt x="2919" y="10936"/>
                    <a:pt x="2967" y="10775"/>
                    <a:pt x="2897" y="10645"/>
                  </a:cubicBezTo>
                  <a:cubicBezTo>
                    <a:pt x="2849" y="10557"/>
                    <a:pt x="2758" y="10507"/>
                    <a:pt x="2663" y="10507"/>
                  </a:cubicBezTo>
                  <a:cubicBezTo>
                    <a:pt x="2621" y="10507"/>
                    <a:pt x="2577" y="10517"/>
                    <a:pt x="2537" y="10539"/>
                  </a:cubicBezTo>
                  <a:cubicBezTo>
                    <a:pt x="2220" y="10711"/>
                    <a:pt x="1955" y="10952"/>
                    <a:pt x="1757" y="11238"/>
                  </a:cubicBezTo>
                  <a:cubicBezTo>
                    <a:pt x="997" y="10780"/>
                    <a:pt x="533" y="9972"/>
                    <a:pt x="533" y="9074"/>
                  </a:cubicBezTo>
                  <a:cubicBezTo>
                    <a:pt x="533" y="8115"/>
                    <a:pt x="1065" y="7255"/>
                    <a:pt x="1922" y="6820"/>
                  </a:cubicBezTo>
                  <a:cubicBezTo>
                    <a:pt x="1922" y="6820"/>
                    <a:pt x="2419" y="6544"/>
                    <a:pt x="3077" y="6544"/>
                  </a:cubicBezTo>
                  <a:cubicBezTo>
                    <a:pt x="3225" y="6544"/>
                    <a:pt x="3343" y="6424"/>
                    <a:pt x="3343" y="6278"/>
                  </a:cubicBezTo>
                  <a:cubicBezTo>
                    <a:pt x="3343" y="6131"/>
                    <a:pt x="3224" y="6013"/>
                    <a:pt x="3077" y="6013"/>
                  </a:cubicBezTo>
                  <a:cubicBezTo>
                    <a:pt x="2691" y="6013"/>
                    <a:pt x="2321" y="6084"/>
                    <a:pt x="1980" y="6214"/>
                  </a:cubicBezTo>
                  <a:cubicBezTo>
                    <a:pt x="1920" y="6036"/>
                    <a:pt x="1888" y="5852"/>
                    <a:pt x="1888" y="5661"/>
                  </a:cubicBezTo>
                  <a:cubicBezTo>
                    <a:pt x="1888" y="4714"/>
                    <a:pt x="2662" y="3943"/>
                    <a:pt x="3615" y="3943"/>
                  </a:cubicBezTo>
                  <a:cubicBezTo>
                    <a:pt x="3794" y="3943"/>
                    <a:pt x="3971" y="3971"/>
                    <a:pt x="4141" y="4025"/>
                  </a:cubicBezTo>
                  <a:cubicBezTo>
                    <a:pt x="4167" y="4033"/>
                    <a:pt x="4194" y="4037"/>
                    <a:pt x="4221" y="4037"/>
                  </a:cubicBezTo>
                  <a:cubicBezTo>
                    <a:pt x="4283" y="4037"/>
                    <a:pt x="4344" y="4015"/>
                    <a:pt x="4393" y="3974"/>
                  </a:cubicBezTo>
                  <a:cubicBezTo>
                    <a:pt x="4463" y="3915"/>
                    <a:pt x="4498" y="3824"/>
                    <a:pt x="4485" y="3733"/>
                  </a:cubicBezTo>
                  <a:cubicBezTo>
                    <a:pt x="4472" y="3651"/>
                    <a:pt x="4467" y="3568"/>
                    <a:pt x="4467" y="3487"/>
                  </a:cubicBezTo>
                  <a:cubicBezTo>
                    <a:pt x="4467" y="2540"/>
                    <a:pt x="5241" y="1770"/>
                    <a:pt x="6193" y="1770"/>
                  </a:cubicBezTo>
                  <a:cubicBezTo>
                    <a:pt x="6287" y="1770"/>
                    <a:pt x="6383" y="1778"/>
                    <a:pt x="6478" y="1794"/>
                  </a:cubicBezTo>
                  <a:cubicBezTo>
                    <a:pt x="7295" y="1929"/>
                    <a:pt x="7920" y="2637"/>
                    <a:pt x="7920" y="3487"/>
                  </a:cubicBezTo>
                  <a:cubicBezTo>
                    <a:pt x="7920" y="3635"/>
                    <a:pt x="8039" y="3753"/>
                    <a:pt x="8186" y="3753"/>
                  </a:cubicBezTo>
                  <a:cubicBezTo>
                    <a:pt x="8333" y="3753"/>
                    <a:pt x="8452" y="3634"/>
                    <a:pt x="8452" y="3487"/>
                  </a:cubicBezTo>
                  <a:cubicBezTo>
                    <a:pt x="8452" y="2491"/>
                    <a:pt x="7798" y="1645"/>
                    <a:pt x="6894" y="1350"/>
                  </a:cubicBezTo>
                  <a:cubicBezTo>
                    <a:pt x="7176" y="851"/>
                    <a:pt x="7709" y="532"/>
                    <a:pt x="8299" y="532"/>
                  </a:cubicBezTo>
                  <a:cubicBezTo>
                    <a:pt x="9187" y="532"/>
                    <a:pt x="9910" y="1250"/>
                    <a:pt x="9910" y="2133"/>
                  </a:cubicBezTo>
                  <a:lnTo>
                    <a:pt x="9910" y="2162"/>
                  </a:lnTo>
                  <a:lnTo>
                    <a:pt x="9399" y="2162"/>
                  </a:lnTo>
                  <a:cubicBezTo>
                    <a:pt x="9251" y="2162"/>
                    <a:pt x="9133" y="2281"/>
                    <a:pt x="9133" y="2428"/>
                  </a:cubicBezTo>
                  <a:cubicBezTo>
                    <a:pt x="9133" y="2575"/>
                    <a:pt x="9251" y="2694"/>
                    <a:pt x="9399" y="2694"/>
                  </a:cubicBezTo>
                  <a:lnTo>
                    <a:pt x="9910" y="2694"/>
                  </a:lnTo>
                  <a:lnTo>
                    <a:pt x="9910" y="4464"/>
                  </a:lnTo>
                  <a:lnTo>
                    <a:pt x="7759" y="4464"/>
                  </a:lnTo>
                  <a:cubicBezTo>
                    <a:pt x="7273" y="4464"/>
                    <a:pt x="6877" y="4071"/>
                    <a:pt x="6877" y="3588"/>
                  </a:cubicBezTo>
                  <a:cubicBezTo>
                    <a:pt x="6877" y="3441"/>
                    <a:pt x="6758" y="3322"/>
                    <a:pt x="6611" y="3322"/>
                  </a:cubicBezTo>
                  <a:cubicBezTo>
                    <a:pt x="6464" y="3322"/>
                    <a:pt x="6345" y="3441"/>
                    <a:pt x="6345" y="3588"/>
                  </a:cubicBezTo>
                  <a:cubicBezTo>
                    <a:pt x="6345" y="4365"/>
                    <a:pt x="6980" y="4996"/>
                    <a:pt x="7760" y="4996"/>
                  </a:cubicBezTo>
                  <a:lnTo>
                    <a:pt x="9910" y="4996"/>
                  </a:lnTo>
                  <a:lnTo>
                    <a:pt x="9910" y="9472"/>
                  </a:lnTo>
                  <a:lnTo>
                    <a:pt x="5597" y="9472"/>
                  </a:lnTo>
                  <a:cubicBezTo>
                    <a:pt x="5450" y="9472"/>
                    <a:pt x="5331" y="9591"/>
                    <a:pt x="5331" y="9738"/>
                  </a:cubicBezTo>
                  <a:cubicBezTo>
                    <a:pt x="5331" y="9885"/>
                    <a:pt x="5450" y="10004"/>
                    <a:pt x="5597" y="10004"/>
                  </a:cubicBezTo>
                  <a:lnTo>
                    <a:pt x="9910" y="10004"/>
                  </a:lnTo>
                  <a:lnTo>
                    <a:pt x="9910" y="13654"/>
                  </a:lnTo>
                  <a:lnTo>
                    <a:pt x="9088" y="13654"/>
                  </a:lnTo>
                  <a:cubicBezTo>
                    <a:pt x="8338" y="13654"/>
                    <a:pt x="7727" y="14262"/>
                    <a:pt x="7727" y="15009"/>
                  </a:cubicBezTo>
                  <a:cubicBezTo>
                    <a:pt x="7727" y="15156"/>
                    <a:pt x="7846" y="15275"/>
                    <a:pt x="7993" y="15275"/>
                  </a:cubicBezTo>
                  <a:cubicBezTo>
                    <a:pt x="8140" y="15275"/>
                    <a:pt x="8259" y="15156"/>
                    <a:pt x="8259" y="15009"/>
                  </a:cubicBezTo>
                  <a:cubicBezTo>
                    <a:pt x="8259" y="14555"/>
                    <a:pt x="8631" y="14186"/>
                    <a:pt x="9088" y="14186"/>
                  </a:cubicBezTo>
                  <a:lnTo>
                    <a:pt x="9909" y="14186"/>
                  </a:lnTo>
                  <a:lnTo>
                    <a:pt x="9909" y="16016"/>
                  </a:lnTo>
                  <a:cubicBezTo>
                    <a:pt x="9909" y="16058"/>
                    <a:pt x="9907" y="16099"/>
                    <a:pt x="9904" y="16141"/>
                  </a:cubicBezTo>
                  <a:lnTo>
                    <a:pt x="9398" y="16141"/>
                  </a:lnTo>
                  <a:cubicBezTo>
                    <a:pt x="9251" y="16141"/>
                    <a:pt x="9133" y="16260"/>
                    <a:pt x="9133" y="16406"/>
                  </a:cubicBezTo>
                  <a:cubicBezTo>
                    <a:pt x="9133" y="16553"/>
                    <a:pt x="9251" y="16672"/>
                    <a:pt x="9398" y="16672"/>
                  </a:cubicBezTo>
                  <a:lnTo>
                    <a:pt x="9767" y="16672"/>
                  </a:lnTo>
                  <a:cubicBezTo>
                    <a:pt x="9515" y="17229"/>
                    <a:pt x="8952" y="17618"/>
                    <a:pt x="8299" y="17618"/>
                  </a:cubicBezTo>
                  <a:cubicBezTo>
                    <a:pt x="7713" y="17618"/>
                    <a:pt x="7181" y="17302"/>
                    <a:pt x="6899" y="16807"/>
                  </a:cubicBezTo>
                  <a:cubicBezTo>
                    <a:pt x="7220" y="16702"/>
                    <a:pt x="7516" y="16526"/>
                    <a:pt x="7765" y="16285"/>
                  </a:cubicBezTo>
                  <a:cubicBezTo>
                    <a:pt x="7871" y="16184"/>
                    <a:pt x="7873" y="16015"/>
                    <a:pt x="7771" y="15909"/>
                  </a:cubicBezTo>
                  <a:cubicBezTo>
                    <a:pt x="7719" y="15855"/>
                    <a:pt x="7650" y="15828"/>
                    <a:pt x="7580" y="15828"/>
                  </a:cubicBezTo>
                  <a:cubicBezTo>
                    <a:pt x="7513" y="15828"/>
                    <a:pt x="7447" y="15853"/>
                    <a:pt x="7395" y="15902"/>
                  </a:cubicBezTo>
                  <a:cubicBezTo>
                    <a:pt x="7142" y="16148"/>
                    <a:pt x="6825" y="16306"/>
                    <a:pt x="6482" y="16363"/>
                  </a:cubicBezTo>
                  <a:cubicBezTo>
                    <a:pt x="6385" y="16379"/>
                    <a:pt x="6288" y="16387"/>
                    <a:pt x="6193" y="16387"/>
                  </a:cubicBezTo>
                  <a:cubicBezTo>
                    <a:pt x="5241" y="16387"/>
                    <a:pt x="4466" y="15617"/>
                    <a:pt x="4466" y="14670"/>
                  </a:cubicBezTo>
                  <a:cubicBezTo>
                    <a:pt x="4466" y="14647"/>
                    <a:pt x="4468" y="14621"/>
                    <a:pt x="4469" y="14596"/>
                  </a:cubicBezTo>
                  <a:cubicBezTo>
                    <a:pt x="4684" y="14509"/>
                    <a:pt x="4885" y="14389"/>
                    <a:pt x="5065" y="14239"/>
                  </a:cubicBezTo>
                  <a:cubicBezTo>
                    <a:pt x="5178" y="14145"/>
                    <a:pt x="5193" y="13977"/>
                    <a:pt x="5099" y="13864"/>
                  </a:cubicBezTo>
                  <a:cubicBezTo>
                    <a:pt x="5046" y="13802"/>
                    <a:pt x="4972" y="13771"/>
                    <a:pt x="4897" y="13771"/>
                  </a:cubicBezTo>
                  <a:cubicBezTo>
                    <a:pt x="4837" y="13771"/>
                    <a:pt x="4775" y="13791"/>
                    <a:pt x="4724" y="13831"/>
                  </a:cubicBezTo>
                  <a:cubicBezTo>
                    <a:pt x="4286" y="14176"/>
                    <a:pt x="3858" y="14232"/>
                    <a:pt x="3606" y="14232"/>
                  </a:cubicBezTo>
                  <a:cubicBezTo>
                    <a:pt x="3551" y="14232"/>
                    <a:pt x="3505" y="14230"/>
                    <a:pt x="3468" y="14227"/>
                  </a:cubicBezTo>
                  <a:cubicBezTo>
                    <a:pt x="3461" y="14226"/>
                    <a:pt x="3453" y="14226"/>
                    <a:pt x="3446" y="14226"/>
                  </a:cubicBezTo>
                  <a:cubicBezTo>
                    <a:pt x="3308" y="14226"/>
                    <a:pt x="3192" y="14331"/>
                    <a:pt x="3182" y="14469"/>
                  </a:cubicBezTo>
                  <a:cubicBezTo>
                    <a:pt x="3169" y="14616"/>
                    <a:pt x="3278" y="14744"/>
                    <a:pt x="3424" y="14756"/>
                  </a:cubicBezTo>
                  <a:cubicBezTo>
                    <a:pt x="3487" y="14761"/>
                    <a:pt x="3551" y="14764"/>
                    <a:pt x="3614" y="14764"/>
                  </a:cubicBezTo>
                  <a:cubicBezTo>
                    <a:pt x="3722" y="14764"/>
                    <a:pt x="3829" y="14757"/>
                    <a:pt x="3935" y="14741"/>
                  </a:cubicBezTo>
                  <a:cubicBezTo>
                    <a:pt x="3973" y="15949"/>
                    <a:pt x="4971" y="16919"/>
                    <a:pt x="6193" y="16919"/>
                  </a:cubicBezTo>
                  <a:cubicBezTo>
                    <a:pt x="6247" y="16919"/>
                    <a:pt x="6301" y="16917"/>
                    <a:pt x="6355" y="16913"/>
                  </a:cubicBezTo>
                  <a:cubicBezTo>
                    <a:pt x="6703" y="17660"/>
                    <a:pt x="7459" y="18149"/>
                    <a:pt x="8299" y="18149"/>
                  </a:cubicBezTo>
                  <a:cubicBezTo>
                    <a:pt x="9480" y="18149"/>
                    <a:pt x="10441" y="17193"/>
                    <a:pt x="10441" y="16016"/>
                  </a:cubicBezTo>
                  <a:lnTo>
                    <a:pt x="10441" y="15429"/>
                  </a:lnTo>
                  <a:lnTo>
                    <a:pt x="11850" y="15429"/>
                  </a:lnTo>
                  <a:cubicBezTo>
                    <a:pt x="11879" y="15430"/>
                    <a:pt x="11945" y="15457"/>
                    <a:pt x="11965" y="15476"/>
                  </a:cubicBezTo>
                  <a:lnTo>
                    <a:pt x="12600" y="16108"/>
                  </a:lnTo>
                  <a:cubicBezTo>
                    <a:pt x="12514" y="16245"/>
                    <a:pt x="12464" y="16407"/>
                    <a:pt x="12464" y="16582"/>
                  </a:cubicBezTo>
                  <a:cubicBezTo>
                    <a:pt x="12464" y="17080"/>
                    <a:pt x="12871" y="17485"/>
                    <a:pt x="13370" y="17485"/>
                  </a:cubicBezTo>
                  <a:cubicBezTo>
                    <a:pt x="13870" y="17485"/>
                    <a:pt x="14277" y="17080"/>
                    <a:pt x="14277" y="16582"/>
                  </a:cubicBezTo>
                  <a:cubicBezTo>
                    <a:pt x="14277" y="16084"/>
                    <a:pt x="13870" y="15678"/>
                    <a:pt x="13370" y="15678"/>
                  </a:cubicBezTo>
                  <a:cubicBezTo>
                    <a:pt x="13239" y="15678"/>
                    <a:pt x="13114" y="15707"/>
                    <a:pt x="13001" y="15758"/>
                  </a:cubicBezTo>
                  <a:lnTo>
                    <a:pt x="12340" y="15099"/>
                  </a:lnTo>
                  <a:cubicBezTo>
                    <a:pt x="12221" y="14980"/>
                    <a:pt x="12019" y="14897"/>
                    <a:pt x="11850" y="14897"/>
                  </a:cubicBezTo>
                  <a:lnTo>
                    <a:pt x="10442" y="14897"/>
                  </a:lnTo>
                  <a:lnTo>
                    <a:pt x="10442" y="13476"/>
                  </a:lnTo>
                  <a:lnTo>
                    <a:pt x="12753" y="13476"/>
                  </a:lnTo>
                  <a:cubicBezTo>
                    <a:pt x="12867" y="13845"/>
                    <a:pt x="13212" y="14114"/>
                    <a:pt x="13619" y="14114"/>
                  </a:cubicBezTo>
                  <a:cubicBezTo>
                    <a:pt x="14119" y="14114"/>
                    <a:pt x="14525" y="13708"/>
                    <a:pt x="14525" y="13210"/>
                  </a:cubicBezTo>
                  <a:cubicBezTo>
                    <a:pt x="14525" y="12712"/>
                    <a:pt x="14119" y="12308"/>
                    <a:pt x="13619" y="12308"/>
                  </a:cubicBezTo>
                  <a:cubicBezTo>
                    <a:pt x="13212" y="12308"/>
                    <a:pt x="12867" y="12576"/>
                    <a:pt x="12753" y="12944"/>
                  </a:cubicBezTo>
                  <a:lnTo>
                    <a:pt x="10442" y="12944"/>
                  </a:lnTo>
                  <a:lnTo>
                    <a:pt x="10442" y="11164"/>
                  </a:lnTo>
                  <a:lnTo>
                    <a:pt x="13207" y="11164"/>
                  </a:lnTo>
                  <a:cubicBezTo>
                    <a:pt x="13321" y="11532"/>
                    <a:pt x="13667" y="11801"/>
                    <a:pt x="14073" y="11801"/>
                  </a:cubicBezTo>
                  <a:cubicBezTo>
                    <a:pt x="14573" y="11801"/>
                    <a:pt x="14980" y="11396"/>
                    <a:pt x="14980" y="10898"/>
                  </a:cubicBezTo>
                  <a:cubicBezTo>
                    <a:pt x="14980" y="10400"/>
                    <a:pt x="14572" y="9994"/>
                    <a:pt x="14073" y="9994"/>
                  </a:cubicBezTo>
                  <a:cubicBezTo>
                    <a:pt x="13667" y="9994"/>
                    <a:pt x="13321" y="10263"/>
                    <a:pt x="13207" y="10632"/>
                  </a:cubicBezTo>
                  <a:lnTo>
                    <a:pt x="10442" y="10632"/>
                  </a:lnTo>
                  <a:lnTo>
                    <a:pt x="10442" y="8697"/>
                  </a:lnTo>
                  <a:lnTo>
                    <a:pt x="11100" y="8697"/>
                  </a:lnTo>
                  <a:cubicBezTo>
                    <a:pt x="11214" y="9065"/>
                    <a:pt x="11559" y="9334"/>
                    <a:pt x="11967" y="9334"/>
                  </a:cubicBezTo>
                  <a:cubicBezTo>
                    <a:pt x="12466" y="9334"/>
                    <a:pt x="12872" y="8929"/>
                    <a:pt x="12872" y="8431"/>
                  </a:cubicBezTo>
                  <a:cubicBezTo>
                    <a:pt x="12872" y="7933"/>
                    <a:pt x="12466" y="7528"/>
                    <a:pt x="11967" y="7528"/>
                  </a:cubicBezTo>
                  <a:cubicBezTo>
                    <a:pt x="11559" y="7528"/>
                    <a:pt x="11214" y="7796"/>
                    <a:pt x="11100" y="8165"/>
                  </a:cubicBezTo>
                  <a:lnTo>
                    <a:pt x="10442" y="8165"/>
                  </a:lnTo>
                  <a:lnTo>
                    <a:pt x="10442" y="6631"/>
                  </a:lnTo>
                  <a:lnTo>
                    <a:pt x="13338" y="6631"/>
                  </a:lnTo>
                  <a:cubicBezTo>
                    <a:pt x="13367" y="6632"/>
                    <a:pt x="13433" y="6659"/>
                    <a:pt x="13453" y="6679"/>
                  </a:cubicBezTo>
                  <a:lnTo>
                    <a:pt x="13999" y="7222"/>
                  </a:lnTo>
                  <a:cubicBezTo>
                    <a:pt x="14052" y="7274"/>
                    <a:pt x="14120" y="7299"/>
                    <a:pt x="14187" y="7299"/>
                  </a:cubicBezTo>
                  <a:cubicBezTo>
                    <a:pt x="14255" y="7299"/>
                    <a:pt x="14324" y="7274"/>
                    <a:pt x="14375" y="7221"/>
                  </a:cubicBezTo>
                  <a:cubicBezTo>
                    <a:pt x="14479" y="7117"/>
                    <a:pt x="14479" y="6949"/>
                    <a:pt x="14374" y="6845"/>
                  </a:cubicBezTo>
                  <a:lnTo>
                    <a:pt x="13828" y="6302"/>
                  </a:lnTo>
                  <a:cubicBezTo>
                    <a:pt x="13709" y="6182"/>
                    <a:pt x="13508" y="6099"/>
                    <a:pt x="13338" y="6099"/>
                  </a:cubicBezTo>
                  <a:lnTo>
                    <a:pt x="10442" y="6099"/>
                  </a:lnTo>
                  <a:lnTo>
                    <a:pt x="10442" y="4996"/>
                  </a:lnTo>
                  <a:lnTo>
                    <a:pt x="12636" y="4996"/>
                  </a:lnTo>
                  <a:cubicBezTo>
                    <a:pt x="12804" y="4996"/>
                    <a:pt x="13007" y="4913"/>
                    <a:pt x="13126" y="4794"/>
                  </a:cubicBezTo>
                  <a:lnTo>
                    <a:pt x="14153" y="3771"/>
                  </a:lnTo>
                  <a:cubicBezTo>
                    <a:pt x="14256" y="3812"/>
                    <a:pt x="14369" y="3835"/>
                    <a:pt x="14486" y="3835"/>
                  </a:cubicBezTo>
                  <a:cubicBezTo>
                    <a:pt x="14986" y="3835"/>
                    <a:pt x="15393" y="3429"/>
                    <a:pt x="15393" y="2931"/>
                  </a:cubicBezTo>
                  <a:cubicBezTo>
                    <a:pt x="15393" y="2433"/>
                    <a:pt x="14986" y="2029"/>
                    <a:pt x="14486" y="2029"/>
                  </a:cubicBezTo>
                  <a:cubicBezTo>
                    <a:pt x="13987" y="2029"/>
                    <a:pt x="13581" y="2433"/>
                    <a:pt x="13581" y="2931"/>
                  </a:cubicBezTo>
                  <a:cubicBezTo>
                    <a:pt x="13581" y="3119"/>
                    <a:pt x="13637" y="3293"/>
                    <a:pt x="13736" y="3438"/>
                  </a:cubicBezTo>
                  <a:lnTo>
                    <a:pt x="12751" y="4416"/>
                  </a:lnTo>
                  <a:cubicBezTo>
                    <a:pt x="12730" y="4437"/>
                    <a:pt x="12665" y="4464"/>
                    <a:pt x="12636" y="4464"/>
                  </a:cubicBezTo>
                  <a:lnTo>
                    <a:pt x="10442" y="4464"/>
                  </a:lnTo>
                  <a:lnTo>
                    <a:pt x="10442" y="2705"/>
                  </a:lnTo>
                  <a:lnTo>
                    <a:pt x="11059" y="2705"/>
                  </a:lnTo>
                  <a:cubicBezTo>
                    <a:pt x="11173" y="3073"/>
                    <a:pt x="11518" y="3342"/>
                    <a:pt x="11924" y="3342"/>
                  </a:cubicBezTo>
                  <a:cubicBezTo>
                    <a:pt x="12424" y="3342"/>
                    <a:pt x="12831" y="2937"/>
                    <a:pt x="12831" y="2439"/>
                  </a:cubicBezTo>
                  <a:cubicBezTo>
                    <a:pt x="12831" y="1941"/>
                    <a:pt x="12424" y="1535"/>
                    <a:pt x="11924" y="1535"/>
                  </a:cubicBezTo>
                  <a:cubicBezTo>
                    <a:pt x="11518" y="1535"/>
                    <a:pt x="11173" y="1804"/>
                    <a:pt x="11059" y="2173"/>
                  </a:cubicBezTo>
                  <a:lnTo>
                    <a:pt x="10441" y="2173"/>
                  </a:lnTo>
                  <a:lnTo>
                    <a:pt x="10441" y="2133"/>
                  </a:lnTo>
                  <a:cubicBezTo>
                    <a:pt x="10441" y="956"/>
                    <a:pt x="9481" y="0"/>
                    <a:pt x="82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" name="TextBox 39"/>
          <p:cNvSpPr txBox="1"/>
          <p:nvPr/>
        </p:nvSpPr>
        <p:spPr>
          <a:xfrm>
            <a:off x="563123" y="237339"/>
            <a:ext cx="36279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tx1"/>
              </a:buClr>
            </a:pPr>
            <a:r>
              <a:rPr lang="en-GB" sz="24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 Black"/>
              </a:rPr>
              <a:t>OBJECTIVIES</a:t>
            </a:r>
            <a:endParaRPr lang="en-IN" sz="24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 Black"/>
            </a:endParaRPr>
          </a:p>
        </p:txBody>
      </p:sp>
      <p:sp>
        <p:nvSpPr>
          <p:cNvPr id="41" name="Snip Single Corner Rectangle 40"/>
          <p:cNvSpPr/>
          <p:nvPr/>
        </p:nvSpPr>
        <p:spPr>
          <a:xfrm flipV="1">
            <a:off x="191356" y="676145"/>
            <a:ext cx="3776222" cy="45719"/>
          </a:xfrm>
          <a:prstGeom prst="snip1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TextBox 19"/>
          <p:cNvSpPr txBox="1"/>
          <p:nvPr/>
        </p:nvSpPr>
        <p:spPr>
          <a:xfrm>
            <a:off x="400304" y="2129426"/>
            <a:ext cx="80063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IN" sz="1800" dirty="0">
                <a:solidFill>
                  <a:srgbClr val="FFC000"/>
                </a:solidFill>
                <a:latin typeface="Candara" panose="020E0502030303020204" pitchFamily="34" charset="0"/>
              </a:rPr>
              <a:t>Productivity </a:t>
            </a:r>
            <a:r>
              <a:rPr lang="en-IN" sz="1800" dirty="0" smtClean="0">
                <a:solidFill>
                  <a:srgbClr val="FFC000"/>
                </a:solidFill>
                <a:latin typeface="Candara" panose="020E0502030303020204" pitchFamily="34" charset="0"/>
              </a:rPr>
              <a:t>Boost  </a:t>
            </a:r>
            <a:r>
              <a:rPr lang="en-IN" sz="1800" dirty="0" smtClean="0">
                <a:solidFill>
                  <a:schemeClr val="tx1"/>
                </a:solidFill>
                <a:latin typeface="Candara" panose="020E0502030303020204" pitchFamily="34" charset="0"/>
              </a:rPr>
              <a:t>(</a:t>
            </a:r>
            <a:r>
              <a:rPr lang="en-GB" sz="1800" dirty="0">
                <a:solidFill>
                  <a:schemeClr val="tx1"/>
                </a:solidFill>
              </a:rPr>
              <a:t>Automate repetitive tasks, such as opening applications, setting reminders, or conducting web searches, to save time and increase efficiency</a:t>
            </a:r>
            <a:r>
              <a:rPr lang="en-GB" sz="1800" dirty="0"/>
              <a:t>.</a:t>
            </a:r>
            <a:r>
              <a:rPr lang="en-GB" sz="1800" dirty="0" smtClean="0">
                <a:solidFill>
                  <a:schemeClr val="tx1"/>
                </a:solidFill>
              </a:rPr>
              <a:t>)</a:t>
            </a:r>
            <a:endParaRPr lang="en-GB" sz="1800" dirty="0">
              <a:solidFill>
                <a:schemeClr val="tx1"/>
              </a:solidFill>
              <a:latin typeface="Candara" panose="020E0502030303020204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68715" y="3123152"/>
            <a:ext cx="800635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GB" sz="1800" b="1" dirty="0" smtClean="0">
                <a:solidFill>
                  <a:srgbClr val="FFC000"/>
                </a:solidFill>
                <a:latin typeface="Candara" panose="020E0502030303020204" pitchFamily="34" charset="0"/>
              </a:rPr>
              <a:t>Quick Access to Information</a:t>
            </a:r>
            <a:r>
              <a:rPr lang="en-GB" sz="1800" dirty="0">
                <a:solidFill>
                  <a:schemeClr val="tx1"/>
                </a:solidFill>
                <a:latin typeface="Candara" panose="020E0502030303020204" pitchFamily="34" charset="0"/>
              </a:rPr>
              <a:t> </a:t>
            </a:r>
            <a:r>
              <a:rPr lang="en-GB" sz="1800" dirty="0" smtClean="0">
                <a:solidFill>
                  <a:schemeClr val="tx1"/>
                </a:solidFill>
                <a:latin typeface="Candara" panose="020E0502030303020204" pitchFamily="34" charset="0"/>
              </a:rPr>
              <a:t>(Provide instant access to information from the web, local files, or applications through voice queries).</a:t>
            </a: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Ø"/>
            </a:pPr>
            <a:endParaRPr lang="en-GB" sz="1800" dirty="0">
              <a:solidFill>
                <a:schemeClr val="tx1"/>
              </a:solidFill>
              <a:latin typeface="Candara" panose="020E0502030303020204" pitchFamily="34" charset="0"/>
            </a:endParaRP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GB" sz="1200" dirty="0">
                <a:solidFill>
                  <a:schemeClr val="tx1"/>
                </a:solidFill>
                <a:latin typeface="Candara" panose="020E0502030303020204" pitchFamily="34" charset="0"/>
              </a:rPr>
              <a:t>a</a:t>
            </a:r>
            <a:r>
              <a:rPr lang="en-GB" sz="1200" dirty="0" smtClean="0">
                <a:solidFill>
                  <a:schemeClr val="tx1"/>
                </a:solidFill>
                <a:latin typeface="Candara" panose="020E0502030303020204" pitchFamily="34" charset="0"/>
              </a:rPr>
              <a:t>nd more …</a:t>
            </a:r>
            <a:endParaRPr lang="en-GB" sz="1200" dirty="0">
              <a:solidFill>
                <a:schemeClr val="tx1"/>
              </a:solidFill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9203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290747" y="296354"/>
            <a:ext cx="68792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tx1"/>
              </a:buClr>
            </a:pPr>
            <a:r>
              <a:rPr lang="en-GB" sz="2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 Black"/>
              </a:rPr>
              <a:t>OBJECTIVES &amp; FEATURES</a:t>
            </a:r>
            <a:endParaRPr lang="en-IN" sz="20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 Black"/>
            </a:endParaRPr>
          </a:p>
        </p:txBody>
      </p:sp>
      <p:sp>
        <p:nvSpPr>
          <p:cNvPr id="21" name="Snip Single Corner Rectangle 20"/>
          <p:cNvSpPr/>
          <p:nvPr/>
        </p:nvSpPr>
        <p:spPr>
          <a:xfrm flipV="1">
            <a:off x="191356" y="696464"/>
            <a:ext cx="3776222" cy="45719"/>
          </a:xfrm>
          <a:prstGeom prst="snip1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TextBox 21"/>
          <p:cNvSpPr txBox="1"/>
          <p:nvPr/>
        </p:nvSpPr>
        <p:spPr>
          <a:xfrm>
            <a:off x="359903" y="1272627"/>
            <a:ext cx="8080744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GB" sz="2000" b="1" dirty="0">
                <a:solidFill>
                  <a:schemeClr val="accent1"/>
                </a:solidFill>
                <a:latin typeface="Candara" panose="020E0502030303020204" pitchFamily="34" charset="0"/>
              </a:rPr>
              <a:t>VOICE &amp; INTRACTON CONTROL </a:t>
            </a:r>
            <a:r>
              <a:rPr lang="en-GB" sz="2000" b="1" dirty="0">
                <a:solidFill>
                  <a:schemeClr val="tx1"/>
                </a:solidFill>
                <a:latin typeface="Candara" panose="020E0502030303020204" pitchFamily="34" charset="0"/>
              </a:rPr>
              <a:t>:	</a:t>
            </a:r>
          </a:p>
          <a:p>
            <a:pPr>
              <a:buClr>
                <a:schemeClr val="tx1"/>
              </a:buClr>
            </a:pPr>
            <a:r>
              <a:rPr lang="en-GB" sz="2000" b="1" dirty="0">
                <a:solidFill>
                  <a:schemeClr val="tx1"/>
                </a:solidFill>
                <a:latin typeface="Candara" panose="020E0502030303020204" pitchFamily="34" charset="0"/>
              </a:rPr>
              <a:t>			        </a:t>
            </a:r>
            <a:r>
              <a:rPr lang="en-GB" sz="1800" dirty="0">
                <a:solidFill>
                  <a:schemeClr val="tx1"/>
                </a:solidFill>
                <a:latin typeface="Candara" panose="020E0502030303020204" pitchFamily="34" charset="0"/>
              </a:rPr>
              <a:t>It is a </a:t>
            </a:r>
            <a:r>
              <a:rPr lang="en-GB" sz="1800" b="1" dirty="0">
                <a:solidFill>
                  <a:schemeClr val="tx1"/>
                </a:solidFill>
                <a:latin typeface="Candara" panose="020E0502030303020204" pitchFamily="34" charset="0"/>
              </a:rPr>
              <a:t>Two-way chatting computer's </a:t>
            </a:r>
            <a:r>
              <a:rPr lang="en-IN" sz="1800" b="1" dirty="0">
                <a:solidFill>
                  <a:schemeClr val="tx1"/>
                </a:solidFill>
                <a:latin typeface="Candara" panose="020E0502030303020204" pitchFamily="34" charset="0"/>
              </a:rPr>
              <a:t>Artificial intelligence</a:t>
            </a:r>
            <a:r>
              <a:rPr lang="en-GB" sz="1800" b="1" dirty="0">
                <a:solidFill>
                  <a:schemeClr val="tx1"/>
                </a:solidFill>
                <a:latin typeface="Candara" panose="020E0502030303020204" pitchFamily="34" charset="0"/>
              </a:rPr>
              <a:t> helper</a:t>
            </a:r>
            <a:r>
              <a:rPr lang="en-GB" sz="1800" dirty="0">
                <a:solidFill>
                  <a:schemeClr val="tx1"/>
                </a:solidFill>
                <a:latin typeface="Candara" panose="020E0502030303020204" pitchFamily="34" charset="0"/>
              </a:rPr>
              <a:t>.  You may use voice commands to do any action , such as opening or closing software, websites, and much more</a:t>
            </a:r>
            <a:r>
              <a:rPr lang="en-GB" sz="2000" dirty="0">
                <a:solidFill>
                  <a:schemeClr val="tx1"/>
                </a:solidFill>
                <a:latin typeface="Candara" panose="020E0502030303020204" pitchFamily="34" charset="0"/>
              </a:rPr>
              <a:t>.</a:t>
            </a:r>
          </a:p>
          <a:p>
            <a:pPr>
              <a:buClr>
                <a:schemeClr val="tx1"/>
              </a:buClr>
            </a:pPr>
            <a:r>
              <a:rPr lang="en-GB" sz="2000" b="1" dirty="0">
                <a:solidFill>
                  <a:schemeClr val="tx1"/>
                </a:solidFill>
                <a:latin typeface="Candara" panose="020E0502030303020204" pitchFamily="34" charset="0"/>
              </a:rPr>
              <a:t>		</a:t>
            </a:r>
          </a:p>
        </p:txBody>
      </p:sp>
      <p:sp>
        <p:nvSpPr>
          <p:cNvPr id="23" name="Google Shape;1324;p39"/>
          <p:cNvSpPr/>
          <p:nvPr/>
        </p:nvSpPr>
        <p:spPr>
          <a:xfrm rot="5400000">
            <a:off x="8577094" y="1522933"/>
            <a:ext cx="956100" cy="8286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TextBox 37"/>
          <p:cNvSpPr txBox="1"/>
          <p:nvPr/>
        </p:nvSpPr>
        <p:spPr>
          <a:xfrm>
            <a:off x="359903" y="3002613"/>
            <a:ext cx="808074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GB" sz="2000" b="1" dirty="0">
                <a:solidFill>
                  <a:schemeClr val="accent1"/>
                </a:solidFill>
                <a:latin typeface="Candara" panose="020E0502030303020204" pitchFamily="34" charset="0"/>
              </a:rPr>
              <a:t>FILE SYSTEM CONTROLLING </a:t>
            </a:r>
            <a:r>
              <a:rPr lang="en-GB" sz="2000" b="1" dirty="0">
                <a:solidFill>
                  <a:schemeClr val="tx1"/>
                </a:solidFill>
                <a:latin typeface="Candara" panose="020E0502030303020204" pitchFamily="34" charset="0"/>
              </a:rPr>
              <a:t>:	</a:t>
            </a:r>
          </a:p>
          <a:p>
            <a:pPr>
              <a:buClr>
                <a:schemeClr val="tx1"/>
              </a:buClr>
            </a:pPr>
            <a:r>
              <a:rPr lang="en-GB" sz="2000" b="1" dirty="0">
                <a:solidFill>
                  <a:schemeClr val="tx1"/>
                </a:solidFill>
                <a:latin typeface="Candara" panose="020E0502030303020204" pitchFamily="34" charset="0"/>
              </a:rPr>
              <a:t>			        </a:t>
            </a:r>
            <a:r>
              <a:rPr lang="en-GB" sz="1800" dirty="0">
                <a:solidFill>
                  <a:schemeClr val="tx1"/>
                </a:solidFill>
                <a:latin typeface="Candara" panose="020E0502030303020204" pitchFamily="34" charset="0"/>
              </a:rPr>
              <a:t>You can open, close, cut &amp; copy to another path, remove, rename, and access files and folders etc… .</a:t>
            </a:r>
            <a:r>
              <a:rPr lang="en-GB" sz="2000" b="1" dirty="0">
                <a:solidFill>
                  <a:schemeClr val="tx1"/>
                </a:solidFill>
                <a:latin typeface="Candara" panose="020E0502030303020204" pitchFamily="34" charset="0"/>
              </a:rPr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1274350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198234" y="714904"/>
            <a:ext cx="8204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GB" sz="2000" b="1" dirty="0">
                <a:solidFill>
                  <a:schemeClr val="accent1"/>
                </a:solidFill>
                <a:latin typeface="Candara" panose="020E0502030303020204" pitchFamily="34" charset="0"/>
              </a:rPr>
              <a:t>CHAT BOT </a:t>
            </a:r>
            <a:r>
              <a:rPr lang="en-GB" sz="2000" b="1" dirty="0">
                <a:solidFill>
                  <a:schemeClr val="tx1"/>
                </a:solidFill>
                <a:latin typeface="Candara" panose="020E0502030303020204" pitchFamily="34" charset="0"/>
              </a:rPr>
              <a:t>:	</a:t>
            </a:r>
          </a:p>
          <a:p>
            <a:pPr>
              <a:buClr>
                <a:schemeClr val="tx1"/>
              </a:buClr>
            </a:pPr>
            <a:r>
              <a:rPr lang="en-GB" sz="2000" b="1" dirty="0">
                <a:solidFill>
                  <a:schemeClr val="tx1"/>
                </a:solidFill>
                <a:latin typeface="Candara" panose="020E0502030303020204" pitchFamily="34" charset="0"/>
              </a:rPr>
              <a:t>	</a:t>
            </a:r>
            <a:r>
              <a:rPr lang="en-GB" sz="2000" dirty="0">
                <a:solidFill>
                  <a:schemeClr val="tx1"/>
                </a:solidFill>
                <a:latin typeface="Candara" panose="020E0502030303020204" pitchFamily="34" charset="0"/>
              </a:rPr>
              <a:t>This tool makes work more convenient for the employees because it uses automated programmes to communicate  with  clients  in  a  human-like manner. It read out loud and print out your responses. </a:t>
            </a:r>
            <a:r>
              <a:rPr lang="en-GB" sz="2000" b="1" dirty="0">
                <a:solidFill>
                  <a:schemeClr val="tx1"/>
                </a:solidFill>
                <a:latin typeface="Candara" panose="020E0502030303020204" pitchFamily="34" charset="0"/>
              </a:rPr>
              <a:t>		</a:t>
            </a:r>
          </a:p>
        </p:txBody>
      </p:sp>
      <p:sp>
        <p:nvSpPr>
          <p:cNvPr id="23" name="Google Shape;1324;p39"/>
          <p:cNvSpPr/>
          <p:nvPr/>
        </p:nvSpPr>
        <p:spPr>
          <a:xfrm rot="5400000">
            <a:off x="8577094" y="1522933"/>
            <a:ext cx="956100" cy="8286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TextBox 37"/>
          <p:cNvSpPr txBox="1"/>
          <p:nvPr/>
        </p:nvSpPr>
        <p:spPr>
          <a:xfrm>
            <a:off x="198234" y="2312154"/>
            <a:ext cx="8204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GB" sz="2000" b="1" dirty="0">
                <a:solidFill>
                  <a:schemeClr val="accent1"/>
                </a:solidFill>
                <a:latin typeface="Candara" panose="020E0502030303020204" pitchFamily="34" charset="0"/>
              </a:rPr>
              <a:t>INTEGRATED GOOGLE SEARCH</a:t>
            </a:r>
            <a:r>
              <a:rPr lang="en-GB" sz="2000" b="1" dirty="0">
                <a:solidFill>
                  <a:schemeClr val="tx1"/>
                </a:solidFill>
                <a:latin typeface="Candara" panose="020E0502030303020204" pitchFamily="34" charset="0"/>
              </a:rPr>
              <a:t>:	</a:t>
            </a:r>
          </a:p>
          <a:p>
            <a:pPr>
              <a:buClr>
                <a:schemeClr val="tx1"/>
              </a:buClr>
            </a:pPr>
            <a:r>
              <a:rPr lang="en-GB" sz="2000" b="1" dirty="0">
                <a:solidFill>
                  <a:schemeClr val="tx1"/>
                </a:solidFill>
                <a:latin typeface="Candara" panose="020E0502030303020204" pitchFamily="34" charset="0"/>
              </a:rPr>
              <a:t>			        </a:t>
            </a:r>
            <a:r>
              <a:rPr lang="en-GB" sz="2000" dirty="0">
                <a:solidFill>
                  <a:schemeClr val="tx1"/>
                </a:solidFill>
                <a:latin typeface="Candara" panose="020E0502030303020204" pitchFamily="34" charset="0"/>
              </a:rPr>
              <a:t>It has the ability to perform a </a:t>
            </a:r>
            <a:r>
              <a:rPr lang="en-GB" sz="2000" b="1" dirty="0">
                <a:solidFill>
                  <a:schemeClr val="tx1"/>
                </a:solidFill>
                <a:latin typeface="Candara" panose="020E0502030303020204" pitchFamily="34" charset="0"/>
              </a:rPr>
              <a:t>Google search without launching a browser or alternatively</a:t>
            </a:r>
            <a:r>
              <a:rPr lang="en-GB" sz="2000" dirty="0">
                <a:solidFill>
                  <a:schemeClr val="tx1"/>
                </a:solidFill>
                <a:latin typeface="Candara" panose="020E0502030303020204" pitchFamily="34" charset="0"/>
              </a:rPr>
              <a:t>.  you can just ask it to "make a  Google search for..." or an opening any websites.	</a:t>
            </a:r>
          </a:p>
        </p:txBody>
      </p:sp>
    </p:spTree>
    <p:extLst>
      <p:ext uri="{BB962C8B-B14F-4D97-AF65-F5344CB8AC3E}">
        <p14:creationId xmlns:p14="http://schemas.microsoft.com/office/powerpoint/2010/main" val="1060379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1324;p39"/>
          <p:cNvSpPr/>
          <p:nvPr/>
        </p:nvSpPr>
        <p:spPr>
          <a:xfrm rot="5400000">
            <a:off x="8577094" y="1522933"/>
            <a:ext cx="956100" cy="8286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TextBox 15"/>
          <p:cNvSpPr txBox="1"/>
          <p:nvPr/>
        </p:nvSpPr>
        <p:spPr>
          <a:xfrm>
            <a:off x="280317" y="701770"/>
            <a:ext cx="808074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GB" sz="2000" b="1" dirty="0">
                <a:solidFill>
                  <a:schemeClr val="accent1"/>
                </a:solidFill>
                <a:latin typeface="Candara" panose="020E0502030303020204" pitchFamily="34" charset="0"/>
              </a:rPr>
              <a:t>INTEGRATED WIKIPEDIA </a:t>
            </a:r>
            <a:r>
              <a:rPr lang="en-GB" sz="2000" b="1" dirty="0">
                <a:solidFill>
                  <a:schemeClr val="tx1"/>
                </a:solidFill>
                <a:latin typeface="Candara" panose="020E0502030303020204" pitchFamily="34" charset="0"/>
              </a:rPr>
              <a:t>:	</a:t>
            </a:r>
          </a:p>
          <a:p>
            <a:pPr>
              <a:buClr>
                <a:schemeClr val="tx1"/>
              </a:buClr>
            </a:pPr>
            <a:r>
              <a:rPr lang="en-GB" sz="2000" b="1" dirty="0">
                <a:solidFill>
                  <a:schemeClr val="tx1"/>
                </a:solidFill>
                <a:latin typeface="Candara" panose="020E0502030303020204" pitchFamily="34" charset="0"/>
              </a:rPr>
              <a:t>			        </a:t>
            </a:r>
            <a:r>
              <a:rPr lang="en-GB" sz="2000" dirty="0">
                <a:solidFill>
                  <a:schemeClr val="tx1"/>
                </a:solidFill>
                <a:latin typeface="Candara" panose="020E0502030303020204" pitchFamily="34" charset="0"/>
              </a:rPr>
              <a:t>You can also access the Wikipedia search. Employees are simple to note down from Wikipedia. simply say, "Search in </a:t>
            </a:r>
            <a:r>
              <a:rPr lang="en-GB" sz="2000" dirty="0" err="1">
                <a:solidFill>
                  <a:schemeClr val="tx1"/>
                </a:solidFill>
                <a:latin typeface="Candara" panose="020E0502030303020204" pitchFamily="34" charset="0"/>
              </a:rPr>
              <a:t>wikipedia</a:t>
            </a:r>
            <a:r>
              <a:rPr lang="en-GB" sz="2000" dirty="0">
                <a:solidFill>
                  <a:schemeClr val="tx1"/>
                </a:solidFill>
                <a:latin typeface="Candara" panose="020E0502030303020204" pitchFamily="34" charset="0"/>
              </a:rPr>
              <a:t>”.	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80317" y="2415283"/>
            <a:ext cx="808074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GB" sz="2000" b="1" dirty="0">
                <a:solidFill>
                  <a:schemeClr val="accent1"/>
                </a:solidFill>
                <a:latin typeface="Candara" panose="020E0502030303020204" pitchFamily="34" charset="0"/>
              </a:rPr>
              <a:t>SIMPLE CONVERSATIONS </a:t>
            </a:r>
            <a:r>
              <a:rPr lang="en-GB" sz="2000" b="1" dirty="0">
                <a:solidFill>
                  <a:schemeClr val="tx1"/>
                </a:solidFill>
                <a:latin typeface="Candara" panose="020E0502030303020204" pitchFamily="34" charset="0"/>
              </a:rPr>
              <a:t>:	</a:t>
            </a:r>
          </a:p>
          <a:p>
            <a:pPr>
              <a:buClr>
                <a:schemeClr val="tx1"/>
              </a:buClr>
            </a:pPr>
            <a:r>
              <a:rPr lang="en-GB" sz="2000" b="1" dirty="0">
                <a:solidFill>
                  <a:schemeClr val="tx1"/>
                </a:solidFill>
                <a:latin typeface="Candara" panose="020E0502030303020204" pitchFamily="34" charset="0"/>
              </a:rPr>
              <a:t>				</a:t>
            </a:r>
            <a:r>
              <a:rPr lang="en-GB" sz="2000" dirty="0">
                <a:solidFill>
                  <a:schemeClr val="tx1"/>
                </a:solidFill>
                <a:latin typeface="Candara" panose="020E0502030303020204" pitchFamily="34" charset="0"/>
              </a:rPr>
              <a:t> This AI – based  </a:t>
            </a:r>
            <a:r>
              <a:rPr lang="en-GB" sz="2000" b="1" dirty="0">
                <a:solidFill>
                  <a:schemeClr val="tx1"/>
                </a:solidFill>
                <a:latin typeface="Candara" panose="020E0502030303020204" pitchFamily="34" charset="0"/>
              </a:rPr>
              <a:t>NLP ( natural language processing)   will  be  created</a:t>
            </a:r>
            <a:r>
              <a:rPr lang="en-GB" sz="2000" dirty="0">
                <a:solidFill>
                  <a:schemeClr val="tx1"/>
                </a:solidFill>
                <a:latin typeface="Candara" panose="020E0502030303020204" pitchFamily="34" charset="0"/>
              </a:rPr>
              <a:t>.  You  can communicate with this  AI  like  a human because it can understand your languages, and it will also respond to you. </a:t>
            </a:r>
          </a:p>
        </p:txBody>
      </p:sp>
    </p:spTree>
    <p:extLst>
      <p:ext uri="{BB962C8B-B14F-4D97-AF65-F5344CB8AC3E}">
        <p14:creationId xmlns:p14="http://schemas.microsoft.com/office/powerpoint/2010/main" val="3803591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Artificial Intelligence (AI) Technology Consulting by Slidesgo">
  <a:themeElements>
    <a:clrScheme name="Simple Light">
      <a:dk1>
        <a:srgbClr val="FFFFFF"/>
      </a:dk1>
      <a:lt1>
        <a:srgbClr val="27173A"/>
      </a:lt1>
      <a:dk2>
        <a:srgbClr val="AE77D6"/>
      </a:dk2>
      <a:lt2>
        <a:srgbClr val="5A1387"/>
      </a:lt2>
      <a:accent1>
        <a:srgbClr val="76F3FB"/>
      </a:accent1>
      <a:accent2>
        <a:srgbClr val="729BCB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E2A47"/>
      </a:dk1>
      <a:lt1>
        <a:srgbClr val="FFFFFF"/>
      </a:lt1>
      <a:dk2>
        <a:srgbClr val="869FB2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656</TotalTime>
  <Words>801</Words>
  <Application>Microsoft Office PowerPoint</Application>
  <PresentationFormat>On-screen Show (16:9)</PresentationFormat>
  <Paragraphs>105</Paragraphs>
  <Slides>15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15</vt:i4>
      </vt:variant>
    </vt:vector>
  </HeadingPairs>
  <TitlesOfParts>
    <vt:vector size="25" baseType="lpstr">
      <vt:lpstr>Anaheim</vt:lpstr>
      <vt:lpstr>Arial</vt:lpstr>
      <vt:lpstr>Bebas Neue</vt:lpstr>
      <vt:lpstr>Candara</vt:lpstr>
      <vt:lpstr>Montserrat</vt:lpstr>
      <vt:lpstr>Montserrat Black</vt:lpstr>
      <vt:lpstr>Proxima Nova</vt:lpstr>
      <vt:lpstr>Wingdings</vt:lpstr>
      <vt:lpstr>Artificial Intelligence (AI) Technology Consulting by Slidesgo</vt:lpstr>
      <vt:lpstr>Slidesgo Final Pages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EXCEL ENGINEERING COLLEGE (Autonomous)</dc:title>
  <dc:creator>beautiful</dc:creator>
  <cp:lastModifiedBy>KAVIN KUMAR</cp:lastModifiedBy>
  <cp:revision>239</cp:revision>
  <dcterms:modified xsi:type="dcterms:W3CDTF">2024-08-30T04:19:12Z</dcterms:modified>
</cp:coreProperties>
</file>